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0"/>
  </p:handoutMasterIdLst>
  <p:sldIdLst>
    <p:sldId id="256" r:id="rId2"/>
    <p:sldId id="258" r:id="rId3"/>
    <p:sldId id="259" r:id="rId4"/>
    <p:sldId id="260" r:id="rId5"/>
    <p:sldId id="257" r:id="rId6"/>
    <p:sldId id="262" r:id="rId7"/>
    <p:sldId id="265" r:id="rId8"/>
    <p:sldId id="261" r:id="rId9"/>
    <p:sldId id="266" r:id="rId10"/>
    <p:sldId id="271" r:id="rId11"/>
    <p:sldId id="269" r:id="rId12"/>
    <p:sldId id="264" r:id="rId13"/>
    <p:sldId id="274" r:id="rId14"/>
    <p:sldId id="272" r:id="rId15"/>
    <p:sldId id="273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rissa Hessel" initials="LH" lastIdx="2" clrIdx="0">
    <p:extLst>
      <p:ext uri="{19B8F6BF-5375-455C-9EA6-DF929625EA0E}">
        <p15:presenceInfo xmlns:p15="http://schemas.microsoft.com/office/powerpoint/2012/main" userId="8b84ffe6910523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402E"/>
    <a:srgbClr val="9B1B0D"/>
    <a:srgbClr val="F48478"/>
    <a:srgbClr val="001B36"/>
    <a:srgbClr val="2105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FFF6D4-6521-49A6-8F27-D337FD4AFAD3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A7AD91D-F664-4B3F-8C2C-4034C6F2726B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Um produto IOT que possui sensor de temperatura, umidade e gerenciamento de dados;</a:t>
          </a:r>
          <a:endParaRPr lang="en-US" dirty="0">
            <a:latin typeface="Exo 2 Thin" panose="00000300000000000000" pitchFamily="50" charset="0"/>
          </a:endParaRPr>
        </a:p>
      </dgm:t>
    </dgm:pt>
    <dgm:pt modelId="{B7D712EB-BB14-45A9-AADD-3FB391A8AE45}" type="parTrans" cxnId="{E44C6045-E91F-4C1A-84B9-0613C75A0D61}">
      <dgm:prSet/>
      <dgm:spPr/>
      <dgm:t>
        <a:bodyPr/>
        <a:lstStyle/>
        <a:p>
          <a:endParaRPr lang="en-US"/>
        </a:p>
      </dgm:t>
    </dgm:pt>
    <dgm:pt modelId="{34C41A37-5748-4150-8860-79C883087C93}" type="sibTrans" cxnId="{E44C6045-E91F-4C1A-84B9-0613C75A0D61}">
      <dgm:prSet/>
      <dgm:spPr/>
      <dgm:t>
        <a:bodyPr/>
        <a:lstStyle/>
        <a:p>
          <a:endParaRPr lang="en-US"/>
        </a:p>
      </dgm:t>
    </dgm:pt>
    <dgm:pt modelId="{F57B6C4D-B008-4798-B7D4-A2711835A2C4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Integrado a aplicativo no smartphone onde é possível controlar/ter noção do tempo de cozimento;</a:t>
          </a:r>
          <a:endParaRPr lang="en-US" dirty="0">
            <a:latin typeface="Exo 2 Thin" panose="00000300000000000000" pitchFamily="50" charset="0"/>
          </a:endParaRPr>
        </a:p>
      </dgm:t>
    </dgm:pt>
    <dgm:pt modelId="{B56EC3D5-28B8-4F39-9464-C9F9DBAA511B}" type="parTrans" cxnId="{7BCEF86E-0A50-43FB-A210-C8A51E818212}">
      <dgm:prSet/>
      <dgm:spPr/>
      <dgm:t>
        <a:bodyPr/>
        <a:lstStyle/>
        <a:p>
          <a:endParaRPr lang="en-US"/>
        </a:p>
      </dgm:t>
    </dgm:pt>
    <dgm:pt modelId="{5EC0DE15-0C72-4A0A-AB4C-560A1DB3D508}" type="sibTrans" cxnId="{7BCEF86E-0A50-43FB-A210-C8A51E818212}">
      <dgm:prSet/>
      <dgm:spPr/>
      <dgm:t>
        <a:bodyPr/>
        <a:lstStyle/>
        <a:p>
          <a:endParaRPr lang="en-US"/>
        </a:p>
      </dgm:t>
    </dgm:pt>
    <dgm:pt modelId="{0263A86B-95DA-4E3D-B692-743B8FF0C26E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Ninguém “fica refém” de panela;</a:t>
          </a:r>
          <a:endParaRPr lang="en-US" dirty="0">
            <a:latin typeface="Exo 2 Thin" panose="00000300000000000000" pitchFamily="50" charset="0"/>
          </a:endParaRPr>
        </a:p>
      </dgm:t>
    </dgm:pt>
    <dgm:pt modelId="{DA34D50C-CD00-47FE-A2F3-4BBF8436A15B}" type="parTrans" cxnId="{821D00EE-9E5E-47A3-904D-A0F1AF84597D}">
      <dgm:prSet/>
      <dgm:spPr/>
      <dgm:t>
        <a:bodyPr/>
        <a:lstStyle/>
        <a:p>
          <a:endParaRPr lang="en-US"/>
        </a:p>
      </dgm:t>
    </dgm:pt>
    <dgm:pt modelId="{4253DEFB-8444-46EB-BE21-41CE0D626000}" type="sibTrans" cxnId="{821D00EE-9E5E-47A3-904D-A0F1AF84597D}">
      <dgm:prSet/>
      <dgm:spPr/>
      <dgm:t>
        <a:bodyPr/>
        <a:lstStyle/>
        <a:p>
          <a:endParaRPr lang="en-US"/>
        </a:p>
      </dgm:t>
    </dgm:pt>
    <dgm:pt modelId="{298B7AA2-B98F-470C-849E-6D1AD610F4DB}" type="pres">
      <dgm:prSet presAssocID="{A5FFF6D4-6521-49A6-8F27-D337FD4AFAD3}" presName="root" presStyleCnt="0">
        <dgm:presLayoutVars>
          <dgm:dir/>
          <dgm:resizeHandles val="exact"/>
        </dgm:presLayoutVars>
      </dgm:prSet>
      <dgm:spPr/>
    </dgm:pt>
    <dgm:pt modelId="{F3BF9139-C55C-4B39-ADFC-02F61E7E1056}" type="pres">
      <dgm:prSet presAssocID="{DA7AD91D-F664-4B3F-8C2C-4034C6F2726B}" presName="compNode" presStyleCnt="0"/>
      <dgm:spPr/>
    </dgm:pt>
    <dgm:pt modelId="{E255E5AB-9C12-4E46-AFE0-DA0B774E1EAB}" type="pres">
      <dgm:prSet presAssocID="{DA7AD91D-F664-4B3F-8C2C-4034C6F2726B}" presName="bgRect" presStyleLbl="bgShp" presStyleIdx="0" presStyleCnt="3" custLinFactNeighborX="-5054" custLinFactNeighborY="-3085"/>
      <dgm:spPr>
        <a:solidFill>
          <a:srgbClr val="F48478"/>
        </a:solidFill>
      </dgm:spPr>
    </dgm:pt>
    <dgm:pt modelId="{ACDD749D-4456-4A08-8B4C-FC404EB48D4C}" type="pres">
      <dgm:prSet presAssocID="{DA7AD91D-F664-4B3F-8C2C-4034C6F2726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3C7E1AF7-4B08-4A3D-BC75-E05EDC6692AC}" type="pres">
      <dgm:prSet presAssocID="{DA7AD91D-F664-4B3F-8C2C-4034C6F2726B}" presName="spaceRect" presStyleCnt="0"/>
      <dgm:spPr/>
    </dgm:pt>
    <dgm:pt modelId="{E0ADF1E0-8B77-402D-96BC-92EA42CCD156}" type="pres">
      <dgm:prSet presAssocID="{DA7AD91D-F664-4B3F-8C2C-4034C6F2726B}" presName="parTx" presStyleLbl="revTx" presStyleIdx="0" presStyleCnt="3">
        <dgm:presLayoutVars>
          <dgm:chMax val="0"/>
          <dgm:chPref val="0"/>
        </dgm:presLayoutVars>
      </dgm:prSet>
      <dgm:spPr/>
    </dgm:pt>
    <dgm:pt modelId="{2D838E89-95E8-4CEC-9859-74CB11A60485}" type="pres">
      <dgm:prSet presAssocID="{34C41A37-5748-4150-8860-79C883087C93}" presName="sibTrans" presStyleCnt="0"/>
      <dgm:spPr/>
    </dgm:pt>
    <dgm:pt modelId="{AAC8547A-99BC-43C8-9B57-27DBE1FD84B3}" type="pres">
      <dgm:prSet presAssocID="{F57B6C4D-B008-4798-B7D4-A2711835A2C4}" presName="compNode" presStyleCnt="0"/>
      <dgm:spPr/>
    </dgm:pt>
    <dgm:pt modelId="{E61B630E-49D8-455B-9460-266B6F586735}" type="pres">
      <dgm:prSet presAssocID="{F57B6C4D-B008-4798-B7D4-A2711835A2C4}" presName="bgRect" presStyleLbl="bgShp" presStyleIdx="1" presStyleCnt="3"/>
      <dgm:spPr>
        <a:solidFill>
          <a:srgbClr val="EE402E"/>
        </a:solidFill>
      </dgm:spPr>
    </dgm:pt>
    <dgm:pt modelId="{DED3BB96-19FE-404C-8703-E9D6AC563967}" type="pres">
      <dgm:prSet presAssocID="{F57B6C4D-B008-4798-B7D4-A2711835A2C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D05F6419-B07F-4323-BEBC-B91764BB425E}" type="pres">
      <dgm:prSet presAssocID="{F57B6C4D-B008-4798-B7D4-A2711835A2C4}" presName="spaceRect" presStyleCnt="0"/>
      <dgm:spPr/>
    </dgm:pt>
    <dgm:pt modelId="{E7B7E108-5F4E-439C-9BC4-85B71C59CEBC}" type="pres">
      <dgm:prSet presAssocID="{F57B6C4D-B008-4798-B7D4-A2711835A2C4}" presName="parTx" presStyleLbl="revTx" presStyleIdx="1" presStyleCnt="3">
        <dgm:presLayoutVars>
          <dgm:chMax val="0"/>
          <dgm:chPref val="0"/>
        </dgm:presLayoutVars>
      </dgm:prSet>
      <dgm:spPr/>
    </dgm:pt>
    <dgm:pt modelId="{48ABD492-7A3A-43FE-9DA7-8C4E1CC0B1C2}" type="pres">
      <dgm:prSet presAssocID="{5EC0DE15-0C72-4A0A-AB4C-560A1DB3D508}" presName="sibTrans" presStyleCnt="0"/>
      <dgm:spPr/>
    </dgm:pt>
    <dgm:pt modelId="{98E23253-EF53-49EE-AD6B-6046567D417A}" type="pres">
      <dgm:prSet presAssocID="{0263A86B-95DA-4E3D-B692-743B8FF0C26E}" presName="compNode" presStyleCnt="0"/>
      <dgm:spPr/>
    </dgm:pt>
    <dgm:pt modelId="{7B786905-5581-4CD1-9492-079B73D727AD}" type="pres">
      <dgm:prSet presAssocID="{0263A86B-95DA-4E3D-B692-743B8FF0C26E}" presName="bgRect" presStyleLbl="bgShp" presStyleIdx="2" presStyleCnt="3"/>
      <dgm:spPr>
        <a:solidFill>
          <a:srgbClr val="9B1B0D"/>
        </a:solidFill>
      </dgm:spPr>
    </dgm:pt>
    <dgm:pt modelId="{F24766D8-972D-48B1-9C13-F8298B431F71}" type="pres">
      <dgm:prSet presAssocID="{0263A86B-95DA-4E3D-B692-743B8FF0C26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rfo e faca"/>
        </a:ext>
      </dgm:extLst>
    </dgm:pt>
    <dgm:pt modelId="{BF70201A-C17B-4F19-870B-DB1F0A25284E}" type="pres">
      <dgm:prSet presAssocID="{0263A86B-95DA-4E3D-B692-743B8FF0C26E}" presName="spaceRect" presStyleCnt="0"/>
      <dgm:spPr/>
    </dgm:pt>
    <dgm:pt modelId="{CD86F70C-FA77-4042-8D97-AE780745C580}" type="pres">
      <dgm:prSet presAssocID="{0263A86B-95DA-4E3D-B692-743B8FF0C26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6645104-88AF-48F5-A6F5-95190015AFC2}" type="presOf" srcId="{F57B6C4D-B008-4798-B7D4-A2711835A2C4}" destId="{E7B7E108-5F4E-439C-9BC4-85B71C59CEBC}" srcOrd="0" destOrd="0" presId="urn:microsoft.com/office/officeart/2018/2/layout/IconVerticalSolidList"/>
    <dgm:cxn modelId="{E44C6045-E91F-4C1A-84B9-0613C75A0D61}" srcId="{A5FFF6D4-6521-49A6-8F27-D337FD4AFAD3}" destId="{DA7AD91D-F664-4B3F-8C2C-4034C6F2726B}" srcOrd="0" destOrd="0" parTransId="{B7D712EB-BB14-45A9-AADD-3FB391A8AE45}" sibTransId="{34C41A37-5748-4150-8860-79C883087C93}"/>
    <dgm:cxn modelId="{7BCEF86E-0A50-43FB-A210-C8A51E818212}" srcId="{A5FFF6D4-6521-49A6-8F27-D337FD4AFAD3}" destId="{F57B6C4D-B008-4798-B7D4-A2711835A2C4}" srcOrd="1" destOrd="0" parTransId="{B56EC3D5-28B8-4F39-9464-C9F9DBAA511B}" sibTransId="{5EC0DE15-0C72-4A0A-AB4C-560A1DB3D508}"/>
    <dgm:cxn modelId="{9DB373A7-36A4-4783-B5FE-6C097B2CE0D6}" type="presOf" srcId="{A5FFF6D4-6521-49A6-8F27-D337FD4AFAD3}" destId="{298B7AA2-B98F-470C-849E-6D1AD610F4DB}" srcOrd="0" destOrd="0" presId="urn:microsoft.com/office/officeart/2018/2/layout/IconVerticalSolidList"/>
    <dgm:cxn modelId="{E548FCE8-49A3-442B-9EB4-054126EF5B6A}" type="presOf" srcId="{0263A86B-95DA-4E3D-B692-743B8FF0C26E}" destId="{CD86F70C-FA77-4042-8D97-AE780745C580}" srcOrd="0" destOrd="0" presId="urn:microsoft.com/office/officeart/2018/2/layout/IconVerticalSolidList"/>
    <dgm:cxn modelId="{821D00EE-9E5E-47A3-904D-A0F1AF84597D}" srcId="{A5FFF6D4-6521-49A6-8F27-D337FD4AFAD3}" destId="{0263A86B-95DA-4E3D-B692-743B8FF0C26E}" srcOrd="2" destOrd="0" parTransId="{DA34D50C-CD00-47FE-A2F3-4BBF8436A15B}" sibTransId="{4253DEFB-8444-46EB-BE21-41CE0D626000}"/>
    <dgm:cxn modelId="{7B44B4F2-6656-4430-87DD-C0920CCFE3A9}" type="presOf" srcId="{DA7AD91D-F664-4B3F-8C2C-4034C6F2726B}" destId="{E0ADF1E0-8B77-402D-96BC-92EA42CCD156}" srcOrd="0" destOrd="0" presId="urn:microsoft.com/office/officeart/2018/2/layout/IconVerticalSolidList"/>
    <dgm:cxn modelId="{32FB2918-8E0C-40D2-9966-BFCD9083F4C0}" type="presParOf" srcId="{298B7AA2-B98F-470C-849E-6D1AD610F4DB}" destId="{F3BF9139-C55C-4B39-ADFC-02F61E7E1056}" srcOrd="0" destOrd="0" presId="urn:microsoft.com/office/officeart/2018/2/layout/IconVerticalSolidList"/>
    <dgm:cxn modelId="{B423AB32-BFD1-4C78-BD26-FA2AD4BB93EA}" type="presParOf" srcId="{F3BF9139-C55C-4B39-ADFC-02F61E7E1056}" destId="{E255E5AB-9C12-4E46-AFE0-DA0B774E1EAB}" srcOrd="0" destOrd="0" presId="urn:microsoft.com/office/officeart/2018/2/layout/IconVerticalSolidList"/>
    <dgm:cxn modelId="{F986411F-F7C7-421C-9678-953B4CE1843C}" type="presParOf" srcId="{F3BF9139-C55C-4B39-ADFC-02F61E7E1056}" destId="{ACDD749D-4456-4A08-8B4C-FC404EB48D4C}" srcOrd="1" destOrd="0" presId="urn:microsoft.com/office/officeart/2018/2/layout/IconVerticalSolidList"/>
    <dgm:cxn modelId="{1FB27C38-677D-4B52-B913-6B41F7B8584F}" type="presParOf" srcId="{F3BF9139-C55C-4B39-ADFC-02F61E7E1056}" destId="{3C7E1AF7-4B08-4A3D-BC75-E05EDC6692AC}" srcOrd="2" destOrd="0" presId="urn:microsoft.com/office/officeart/2018/2/layout/IconVerticalSolidList"/>
    <dgm:cxn modelId="{C9C300A6-D587-4DA9-B7AE-64576D2D8F5E}" type="presParOf" srcId="{F3BF9139-C55C-4B39-ADFC-02F61E7E1056}" destId="{E0ADF1E0-8B77-402D-96BC-92EA42CCD156}" srcOrd="3" destOrd="0" presId="urn:microsoft.com/office/officeart/2018/2/layout/IconVerticalSolidList"/>
    <dgm:cxn modelId="{2EAD8707-0522-4708-9508-1158D8CC3A3A}" type="presParOf" srcId="{298B7AA2-B98F-470C-849E-6D1AD610F4DB}" destId="{2D838E89-95E8-4CEC-9859-74CB11A60485}" srcOrd="1" destOrd="0" presId="urn:microsoft.com/office/officeart/2018/2/layout/IconVerticalSolidList"/>
    <dgm:cxn modelId="{9EAB3BD9-AABA-4357-869A-7242C3D22204}" type="presParOf" srcId="{298B7AA2-B98F-470C-849E-6D1AD610F4DB}" destId="{AAC8547A-99BC-43C8-9B57-27DBE1FD84B3}" srcOrd="2" destOrd="0" presId="urn:microsoft.com/office/officeart/2018/2/layout/IconVerticalSolidList"/>
    <dgm:cxn modelId="{AF1909AD-A580-4DA4-933E-F3F5DD2C8409}" type="presParOf" srcId="{AAC8547A-99BC-43C8-9B57-27DBE1FD84B3}" destId="{E61B630E-49D8-455B-9460-266B6F586735}" srcOrd="0" destOrd="0" presId="urn:microsoft.com/office/officeart/2018/2/layout/IconVerticalSolidList"/>
    <dgm:cxn modelId="{6CC3E4A0-8418-4809-A499-234FE62AA265}" type="presParOf" srcId="{AAC8547A-99BC-43C8-9B57-27DBE1FD84B3}" destId="{DED3BB96-19FE-404C-8703-E9D6AC563967}" srcOrd="1" destOrd="0" presId="urn:microsoft.com/office/officeart/2018/2/layout/IconVerticalSolidList"/>
    <dgm:cxn modelId="{AC55A864-3B87-4B49-9EBA-388CC3B62053}" type="presParOf" srcId="{AAC8547A-99BC-43C8-9B57-27DBE1FD84B3}" destId="{D05F6419-B07F-4323-BEBC-B91764BB425E}" srcOrd="2" destOrd="0" presId="urn:microsoft.com/office/officeart/2018/2/layout/IconVerticalSolidList"/>
    <dgm:cxn modelId="{509F06FD-E96F-4A02-BE7E-37921B84D11E}" type="presParOf" srcId="{AAC8547A-99BC-43C8-9B57-27DBE1FD84B3}" destId="{E7B7E108-5F4E-439C-9BC4-85B71C59CEBC}" srcOrd="3" destOrd="0" presId="urn:microsoft.com/office/officeart/2018/2/layout/IconVerticalSolidList"/>
    <dgm:cxn modelId="{D75C39AA-42CC-4890-8957-8049CA2E8FCD}" type="presParOf" srcId="{298B7AA2-B98F-470C-849E-6D1AD610F4DB}" destId="{48ABD492-7A3A-43FE-9DA7-8C4E1CC0B1C2}" srcOrd="3" destOrd="0" presId="urn:microsoft.com/office/officeart/2018/2/layout/IconVerticalSolidList"/>
    <dgm:cxn modelId="{ADDDBBBC-A0DC-4F8A-80FC-98E1AC13AADC}" type="presParOf" srcId="{298B7AA2-B98F-470C-849E-6D1AD610F4DB}" destId="{98E23253-EF53-49EE-AD6B-6046567D417A}" srcOrd="4" destOrd="0" presId="urn:microsoft.com/office/officeart/2018/2/layout/IconVerticalSolidList"/>
    <dgm:cxn modelId="{22B69F0A-A2E4-4861-BF79-04F7DA8D7C34}" type="presParOf" srcId="{98E23253-EF53-49EE-AD6B-6046567D417A}" destId="{7B786905-5581-4CD1-9492-079B73D727AD}" srcOrd="0" destOrd="0" presId="urn:microsoft.com/office/officeart/2018/2/layout/IconVerticalSolidList"/>
    <dgm:cxn modelId="{2E304832-559A-44C2-865E-0FEB4123DCC5}" type="presParOf" srcId="{98E23253-EF53-49EE-AD6B-6046567D417A}" destId="{F24766D8-972D-48B1-9C13-F8298B431F71}" srcOrd="1" destOrd="0" presId="urn:microsoft.com/office/officeart/2018/2/layout/IconVerticalSolidList"/>
    <dgm:cxn modelId="{E286A833-814E-4490-840B-7B5F56D7FF36}" type="presParOf" srcId="{98E23253-EF53-49EE-AD6B-6046567D417A}" destId="{BF70201A-C17B-4F19-870B-DB1F0A25284E}" srcOrd="2" destOrd="0" presId="urn:microsoft.com/office/officeart/2018/2/layout/IconVerticalSolidList"/>
    <dgm:cxn modelId="{5ADAD180-8AAB-44AB-9963-C77465B07109}" type="presParOf" srcId="{98E23253-EF53-49EE-AD6B-6046567D417A}" destId="{CD86F70C-FA77-4042-8D97-AE780745C5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FFF6D4-6521-49A6-8F27-D337FD4AFAD3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57B6C4D-B008-4798-B7D4-A2711835A2C4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Conectividade;</a:t>
          </a:r>
          <a:endParaRPr lang="en-US" dirty="0">
            <a:latin typeface="Exo 2 Thin" panose="00000300000000000000" pitchFamily="50" charset="0"/>
          </a:endParaRPr>
        </a:p>
      </dgm:t>
    </dgm:pt>
    <dgm:pt modelId="{B56EC3D5-28B8-4F39-9464-C9F9DBAA511B}" type="parTrans" cxnId="{7BCEF86E-0A50-43FB-A210-C8A51E818212}">
      <dgm:prSet/>
      <dgm:spPr/>
      <dgm:t>
        <a:bodyPr/>
        <a:lstStyle/>
        <a:p>
          <a:endParaRPr lang="en-US"/>
        </a:p>
      </dgm:t>
    </dgm:pt>
    <dgm:pt modelId="{5EC0DE15-0C72-4A0A-AB4C-560A1DB3D508}" type="sibTrans" cxnId="{7BCEF86E-0A50-43FB-A210-C8A51E818212}">
      <dgm:prSet/>
      <dgm:spPr/>
      <dgm:t>
        <a:bodyPr/>
        <a:lstStyle/>
        <a:p>
          <a:endParaRPr lang="en-US"/>
        </a:p>
      </dgm:t>
    </dgm:pt>
    <dgm:pt modelId="{0263A86B-95DA-4E3D-B692-743B8FF0C26E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Medidas de Segurança</a:t>
          </a:r>
          <a:endParaRPr lang="en-US" dirty="0">
            <a:latin typeface="Exo 2 Thin" panose="00000300000000000000" pitchFamily="50" charset="0"/>
          </a:endParaRPr>
        </a:p>
      </dgm:t>
    </dgm:pt>
    <dgm:pt modelId="{DA34D50C-CD00-47FE-A2F3-4BBF8436A15B}" type="parTrans" cxnId="{821D00EE-9E5E-47A3-904D-A0F1AF84597D}">
      <dgm:prSet/>
      <dgm:spPr/>
      <dgm:t>
        <a:bodyPr/>
        <a:lstStyle/>
        <a:p>
          <a:endParaRPr lang="en-US"/>
        </a:p>
      </dgm:t>
    </dgm:pt>
    <dgm:pt modelId="{4253DEFB-8444-46EB-BE21-41CE0D626000}" type="sibTrans" cxnId="{821D00EE-9E5E-47A3-904D-A0F1AF84597D}">
      <dgm:prSet/>
      <dgm:spPr/>
      <dgm:t>
        <a:bodyPr/>
        <a:lstStyle/>
        <a:p>
          <a:endParaRPr lang="en-US"/>
        </a:p>
      </dgm:t>
    </dgm:pt>
    <dgm:pt modelId="{DA7AD91D-F664-4B3F-8C2C-4034C6F2726B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>
              <a:latin typeface="Exo 2 Thin" panose="00000300000000000000" pitchFamily="50" charset="0"/>
            </a:rPr>
            <a:t>Banco de Dados;</a:t>
          </a:r>
          <a:endParaRPr lang="en-US" dirty="0">
            <a:latin typeface="Exo 2 Thin" panose="00000300000000000000" pitchFamily="50" charset="0"/>
          </a:endParaRPr>
        </a:p>
      </dgm:t>
    </dgm:pt>
    <dgm:pt modelId="{34C41A37-5748-4150-8860-79C883087C93}" type="sibTrans" cxnId="{E44C6045-E91F-4C1A-84B9-0613C75A0D61}">
      <dgm:prSet/>
      <dgm:spPr/>
      <dgm:t>
        <a:bodyPr/>
        <a:lstStyle/>
        <a:p>
          <a:endParaRPr lang="en-US"/>
        </a:p>
      </dgm:t>
    </dgm:pt>
    <dgm:pt modelId="{B7D712EB-BB14-45A9-AADD-3FB391A8AE45}" type="parTrans" cxnId="{E44C6045-E91F-4C1A-84B9-0613C75A0D61}">
      <dgm:prSet/>
      <dgm:spPr/>
      <dgm:t>
        <a:bodyPr/>
        <a:lstStyle/>
        <a:p>
          <a:endParaRPr lang="en-US"/>
        </a:p>
      </dgm:t>
    </dgm:pt>
    <dgm:pt modelId="{298B7AA2-B98F-470C-849E-6D1AD610F4DB}" type="pres">
      <dgm:prSet presAssocID="{A5FFF6D4-6521-49A6-8F27-D337FD4AFAD3}" presName="root" presStyleCnt="0">
        <dgm:presLayoutVars>
          <dgm:dir/>
          <dgm:resizeHandles val="exact"/>
        </dgm:presLayoutVars>
      </dgm:prSet>
      <dgm:spPr/>
    </dgm:pt>
    <dgm:pt modelId="{F3BF9139-C55C-4B39-ADFC-02F61E7E1056}" type="pres">
      <dgm:prSet presAssocID="{DA7AD91D-F664-4B3F-8C2C-4034C6F2726B}" presName="compNode" presStyleCnt="0"/>
      <dgm:spPr/>
    </dgm:pt>
    <dgm:pt modelId="{E255E5AB-9C12-4E46-AFE0-DA0B774E1EAB}" type="pres">
      <dgm:prSet presAssocID="{DA7AD91D-F664-4B3F-8C2C-4034C6F2726B}" presName="bgRect" presStyleLbl="bgShp" presStyleIdx="0" presStyleCnt="3" custLinFactNeighborX="-1728" custLinFactNeighborY="-43"/>
      <dgm:spPr>
        <a:solidFill>
          <a:srgbClr val="F48478"/>
        </a:solidFill>
      </dgm:spPr>
    </dgm:pt>
    <dgm:pt modelId="{ACDD749D-4456-4A08-8B4C-FC404EB48D4C}" type="pres">
      <dgm:prSet presAssocID="{DA7AD91D-F664-4B3F-8C2C-4034C6F2726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co de dados"/>
        </a:ext>
      </dgm:extLst>
    </dgm:pt>
    <dgm:pt modelId="{3C7E1AF7-4B08-4A3D-BC75-E05EDC6692AC}" type="pres">
      <dgm:prSet presAssocID="{DA7AD91D-F664-4B3F-8C2C-4034C6F2726B}" presName="spaceRect" presStyleCnt="0"/>
      <dgm:spPr/>
    </dgm:pt>
    <dgm:pt modelId="{E0ADF1E0-8B77-402D-96BC-92EA42CCD156}" type="pres">
      <dgm:prSet presAssocID="{DA7AD91D-F664-4B3F-8C2C-4034C6F2726B}" presName="parTx" presStyleLbl="revTx" presStyleIdx="0" presStyleCnt="3">
        <dgm:presLayoutVars>
          <dgm:chMax val="0"/>
          <dgm:chPref val="0"/>
        </dgm:presLayoutVars>
      </dgm:prSet>
      <dgm:spPr/>
    </dgm:pt>
    <dgm:pt modelId="{2D838E89-95E8-4CEC-9859-74CB11A60485}" type="pres">
      <dgm:prSet presAssocID="{34C41A37-5748-4150-8860-79C883087C93}" presName="sibTrans" presStyleCnt="0"/>
      <dgm:spPr/>
    </dgm:pt>
    <dgm:pt modelId="{AAC8547A-99BC-43C8-9B57-27DBE1FD84B3}" type="pres">
      <dgm:prSet presAssocID="{F57B6C4D-B008-4798-B7D4-A2711835A2C4}" presName="compNode" presStyleCnt="0"/>
      <dgm:spPr/>
    </dgm:pt>
    <dgm:pt modelId="{E61B630E-49D8-455B-9460-266B6F586735}" type="pres">
      <dgm:prSet presAssocID="{F57B6C4D-B008-4798-B7D4-A2711835A2C4}" presName="bgRect" presStyleLbl="bgShp" presStyleIdx="1" presStyleCnt="3"/>
      <dgm:spPr>
        <a:solidFill>
          <a:srgbClr val="EE402E"/>
        </a:solidFill>
      </dgm:spPr>
    </dgm:pt>
    <dgm:pt modelId="{DED3BB96-19FE-404C-8703-E9D6AC563967}" type="pres">
      <dgm:prSet presAssocID="{F57B6C4D-B008-4798-B7D4-A2711835A2C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ação em Nuvem"/>
        </a:ext>
      </dgm:extLst>
    </dgm:pt>
    <dgm:pt modelId="{D05F6419-B07F-4323-BEBC-B91764BB425E}" type="pres">
      <dgm:prSet presAssocID="{F57B6C4D-B008-4798-B7D4-A2711835A2C4}" presName="spaceRect" presStyleCnt="0"/>
      <dgm:spPr/>
    </dgm:pt>
    <dgm:pt modelId="{E7B7E108-5F4E-439C-9BC4-85B71C59CEBC}" type="pres">
      <dgm:prSet presAssocID="{F57B6C4D-B008-4798-B7D4-A2711835A2C4}" presName="parTx" presStyleLbl="revTx" presStyleIdx="1" presStyleCnt="3">
        <dgm:presLayoutVars>
          <dgm:chMax val="0"/>
          <dgm:chPref val="0"/>
        </dgm:presLayoutVars>
      </dgm:prSet>
      <dgm:spPr/>
    </dgm:pt>
    <dgm:pt modelId="{48ABD492-7A3A-43FE-9DA7-8C4E1CC0B1C2}" type="pres">
      <dgm:prSet presAssocID="{5EC0DE15-0C72-4A0A-AB4C-560A1DB3D508}" presName="sibTrans" presStyleCnt="0"/>
      <dgm:spPr/>
    </dgm:pt>
    <dgm:pt modelId="{98E23253-EF53-49EE-AD6B-6046567D417A}" type="pres">
      <dgm:prSet presAssocID="{0263A86B-95DA-4E3D-B692-743B8FF0C26E}" presName="compNode" presStyleCnt="0"/>
      <dgm:spPr/>
    </dgm:pt>
    <dgm:pt modelId="{7B786905-5581-4CD1-9492-079B73D727AD}" type="pres">
      <dgm:prSet presAssocID="{0263A86B-95DA-4E3D-B692-743B8FF0C26E}" presName="bgRect" presStyleLbl="bgShp" presStyleIdx="2" presStyleCnt="3"/>
      <dgm:spPr>
        <a:solidFill>
          <a:srgbClr val="9B1B0D"/>
        </a:solidFill>
      </dgm:spPr>
    </dgm:pt>
    <dgm:pt modelId="{F24766D8-972D-48B1-9C13-F8298B431F71}" type="pres">
      <dgm:prSet presAssocID="{0263A86B-95DA-4E3D-B692-743B8FF0C26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queio"/>
        </a:ext>
      </dgm:extLst>
    </dgm:pt>
    <dgm:pt modelId="{BF70201A-C17B-4F19-870B-DB1F0A25284E}" type="pres">
      <dgm:prSet presAssocID="{0263A86B-95DA-4E3D-B692-743B8FF0C26E}" presName="spaceRect" presStyleCnt="0"/>
      <dgm:spPr/>
    </dgm:pt>
    <dgm:pt modelId="{CD86F70C-FA77-4042-8D97-AE780745C580}" type="pres">
      <dgm:prSet presAssocID="{0263A86B-95DA-4E3D-B692-743B8FF0C26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6645104-88AF-48F5-A6F5-95190015AFC2}" type="presOf" srcId="{F57B6C4D-B008-4798-B7D4-A2711835A2C4}" destId="{E7B7E108-5F4E-439C-9BC4-85B71C59CEBC}" srcOrd="0" destOrd="0" presId="urn:microsoft.com/office/officeart/2018/2/layout/IconVerticalSolidList"/>
    <dgm:cxn modelId="{E44C6045-E91F-4C1A-84B9-0613C75A0D61}" srcId="{A5FFF6D4-6521-49A6-8F27-D337FD4AFAD3}" destId="{DA7AD91D-F664-4B3F-8C2C-4034C6F2726B}" srcOrd="0" destOrd="0" parTransId="{B7D712EB-BB14-45A9-AADD-3FB391A8AE45}" sibTransId="{34C41A37-5748-4150-8860-79C883087C93}"/>
    <dgm:cxn modelId="{7BCEF86E-0A50-43FB-A210-C8A51E818212}" srcId="{A5FFF6D4-6521-49A6-8F27-D337FD4AFAD3}" destId="{F57B6C4D-B008-4798-B7D4-A2711835A2C4}" srcOrd="1" destOrd="0" parTransId="{B56EC3D5-28B8-4F39-9464-C9F9DBAA511B}" sibTransId="{5EC0DE15-0C72-4A0A-AB4C-560A1DB3D508}"/>
    <dgm:cxn modelId="{9DB373A7-36A4-4783-B5FE-6C097B2CE0D6}" type="presOf" srcId="{A5FFF6D4-6521-49A6-8F27-D337FD4AFAD3}" destId="{298B7AA2-B98F-470C-849E-6D1AD610F4DB}" srcOrd="0" destOrd="0" presId="urn:microsoft.com/office/officeart/2018/2/layout/IconVerticalSolidList"/>
    <dgm:cxn modelId="{E548FCE8-49A3-442B-9EB4-054126EF5B6A}" type="presOf" srcId="{0263A86B-95DA-4E3D-B692-743B8FF0C26E}" destId="{CD86F70C-FA77-4042-8D97-AE780745C580}" srcOrd="0" destOrd="0" presId="urn:microsoft.com/office/officeart/2018/2/layout/IconVerticalSolidList"/>
    <dgm:cxn modelId="{821D00EE-9E5E-47A3-904D-A0F1AF84597D}" srcId="{A5FFF6D4-6521-49A6-8F27-D337FD4AFAD3}" destId="{0263A86B-95DA-4E3D-B692-743B8FF0C26E}" srcOrd="2" destOrd="0" parTransId="{DA34D50C-CD00-47FE-A2F3-4BBF8436A15B}" sibTransId="{4253DEFB-8444-46EB-BE21-41CE0D626000}"/>
    <dgm:cxn modelId="{7B44B4F2-6656-4430-87DD-C0920CCFE3A9}" type="presOf" srcId="{DA7AD91D-F664-4B3F-8C2C-4034C6F2726B}" destId="{E0ADF1E0-8B77-402D-96BC-92EA42CCD156}" srcOrd="0" destOrd="0" presId="urn:microsoft.com/office/officeart/2018/2/layout/IconVerticalSolidList"/>
    <dgm:cxn modelId="{32FB2918-8E0C-40D2-9966-BFCD9083F4C0}" type="presParOf" srcId="{298B7AA2-B98F-470C-849E-6D1AD610F4DB}" destId="{F3BF9139-C55C-4B39-ADFC-02F61E7E1056}" srcOrd="0" destOrd="0" presId="urn:microsoft.com/office/officeart/2018/2/layout/IconVerticalSolidList"/>
    <dgm:cxn modelId="{B423AB32-BFD1-4C78-BD26-FA2AD4BB93EA}" type="presParOf" srcId="{F3BF9139-C55C-4B39-ADFC-02F61E7E1056}" destId="{E255E5AB-9C12-4E46-AFE0-DA0B774E1EAB}" srcOrd="0" destOrd="0" presId="urn:microsoft.com/office/officeart/2018/2/layout/IconVerticalSolidList"/>
    <dgm:cxn modelId="{F986411F-F7C7-421C-9678-953B4CE1843C}" type="presParOf" srcId="{F3BF9139-C55C-4B39-ADFC-02F61E7E1056}" destId="{ACDD749D-4456-4A08-8B4C-FC404EB48D4C}" srcOrd="1" destOrd="0" presId="urn:microsoft.com/office/officeart/2018/2/layout/IconVerticalSolidList"/>
    <dgm:cxn modelId="{1FB27C38-677D-4B52-B913-6B41F7B8584F}" type="presParOf" srcId="{F3BF9139-C55C-4B39-ADFC-02F61E7E1056}" destId="{3C7E1AF7-4B08-4A3D-BC75-E05EDC6692AC}" srcOrd="2" destOrd="0" presId="urn:microsoft.com/office/officeart/2018/2/layout/IconVerticalSolidList"/>
    <dgm:cxn modelId="{C9C300A6-D587-4DA9-B7AE-64576D2D8F5E}" type="presParOf" srcId="{F3BF9139-C55C-4B39-ADFC-02F61E7E1056}" destId="{E0ADF1E0-8B77-402D-96BC-92EA42CCD156}" srcOrd="3" destOrd="0" presId="urn:microsoft.com/office/officeart/2018/2/layout/IconVerticalSolidList"/>
    <dgm:cxn modelId="{2EAD8707-0522-4708-9508-1158D8CC3A3A}" type="presParOf" srcId="{298B7AA2-B98F-470C-849E-6D1AD610F4DB}" destId="{2D838E89-95E8-4CEC-9859-74CB11A60485}" srcOrd="1" destOrd="0" presId="urn:microsoft.com/office/officeart/2018/2/layout/IconVerticalSolidList"/>
    <dgm:cxn modelId="{9EAB3BD9-AABA-4357-869A-7242C3D22204}" type="presParOf" srcId="{298B7AA2-B98F-470C-849E-6D1AD610F4DB}" destId="{AAC8547A-99BC-43C8-9B57-27DBE1FD84B3}" srcOrd="2" destOrd="0" presId="urn:microsoft.com/office/officeart/2018/2/layout/IconVerticalSolidList"/>
    <dgm:cxn modelId="{AF1909AD-A580-4DA4-933E-F3F5DD2C8409}" type="presParOf" srcId="{AAC8547A-99BC-43C8-9B57-27DBE1FD84B3}" destId="{E61B630E-49D8-455B-9460-266B6F586735}" srcOrd="0" destOrd="0" presId="urn:microsoft.com/office/officeart/2018/2/layout/IconVerticalSolidList"/>
    <dgm:cxn modelId="{6CC3E4A0-8418-4809-A499-234FE62AA265}" type="presParOf" srcId="{AAC8547A-99BC-43C8-9B57-27DBE1FD84B3}" destId="{DED3BB96-19FE-404C-8703-E9D6AC563967}" srcOrd="1" destOrd="0" presId="urn:microsoft.com/office/officeart/2018/2/layout/IconVerticalSolidList"/>
    <dgm:cxn modelId="{AC55A864-3B87-4B49-9EBA-388CC3B62053}" type="presParOf" srcId="{AAC8547A-99BC-43C8-9B57-27DBE1FD84B3}" destId="{D05F6419-B07F-4323-BEBC-B91764BB425E}" srcOrd="2" destOrd="0" presId="urn:microsoft.com/office/officeart/2018/2/layout/IconVerticalSolidList"/>
    <dgm:cxn modelId="{509F06FD-E96F-4A02-BE7E-37921B84D11E}" type="presParOf" srcId="{AAC8547A-99BC-43C8-9B57-27DBE1FD84B3}" destId="{E7B7E108-5F4E-439C-9BC4-85B71C59CEBC}" srcOrd="3" destOrd="0" presId="urn:microsoft.com/office/officeart/2018/2/layout/IconVerticalSolidList"/>
    <dgm:cxn modelId="{D75C39AA-42CC-4890-8957-8049CA2E8FCD}" type="presParOf" srcId="{298B7AA2-B98F-470C-849E-6D1AD610F4DB}" destId="{48ABD492-7A3A-43FE-9DA7-8C4E1CC0B1C2}" srcOrd="3" destOrd="0" presId="urn:microsoft.com/office/officeart/2018/2/layout/IconVerticalSolidList"/>
    <dgm:cxn modelId="{ADDDBBBC-A0DC-4F8A-80FC-98E1AC13AADC}" type="presParOf" srcId="{298B7AA2-B98F-470C-849E-6D1AD610F4DB}" destId="{98E23253-EF53-49EE-AD6B-6046567D417A}" srcOrd="4" destOrd="0" presId="urn:microsoft.com/office/officeart/2018/2/layout/IconVerticalSolidList"/>
    <dgm:cxn modelId="{22B69F0A-A2E4-4861-BF79-04F7DA8D7C34}" type="presParOf" srcId="{98E23253-EF53-49EE-AD6B-6046567D417A}" destId="{7B786905-5581-4CD1-9492-079B73D727AD}" srcOrd="0" destOrd="0" presId="urn:microsoft.com/office/officeart/2018/2/layout/IconVerticalSolidList"/>
    <dgm:cxn modelId="{2E304832-559A-44C2-865E-0FEB4123DCC5}" type="presParOf" srcId="{98E23253-EF53-49EE-AD6B-6046567D417A}" destId="{F24766D8-972D-48B1-9C13-F8298B431F71}" srcOrd="1" destOrd="0" presId="urn:microsoft.com/office/officeart/2018/2/layout/IconVerticalSolidList"/>
    <dgm:cxn modelId="{E286A833-814E-4490-840B-7B5F56D7FF36}" type="presParOf" srcId="{98E23253-EF53-49EE-AD6B-6046567D417A}" destId="{BF70201A-C17B-4F19-870B-DB1F0A25284E}" srcOrd="2" destOrd="0" presId="urn:microsoft.com/office/officeart/2018/2/layout/IconVerticalSolidList"/>
    <dgm:cxn modelId="{5ADAD180-8AAB-44AB-9963-C77465B07109}" type="presParOf" srcId="{98E23253-EF53-49EE-AD6B-6046567D417A}" destId="{CD86F70C-FA77-4042-8D97-AE780745C5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5E5AB-9C12-4E46-AFE0-DA0B774E1EAB}">
      <dsp:nvSpPr>
        <dsp:cNvPr id="0" name=""/>
        <dsp:cNvSpPr/>
      </dsp:nvSpPr>
      <dsp:spPr>
        <a:xfrm>
          <a:off x="0" y="0"/>
          <a:ext cx="6513603" cy="1674366"/>
        </a:xfrm>
        <a:prstGeom prst="roundRect">
          <a:avLst>
            <a:gd name="adj" fmla="val 10000"/>
          </a:avLst>
        </a:prstGeom>
        <a:solidFill>
          <a:srgbClr val="F4847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DD749D-4456-4A08-8B4C-FC404EB48D4C}">
      <dsp:nvSpPr>
        <dsp:cNvPr id="0" name=""/>
        <dsp:cNvSpPr/>
      </dsp:nvSpPr>
      <dsp:spPr>
        <a:xfrm>
          <a:off x="506495" y="377448"/>
          <a:ext cx="920901" cy="9209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ADF1E0-8B77-402D-96BC-92EA42CCD156}">
      <dsp:nvSpPr>
        <dsp:cNvPr id="0" name=""/>
        <dsp:cNvSpPr/>
      </dsp:nvSpPr>
      <dsp:spPr>
        <a:xfrm>
          <a:off x="1933893" y="715"/>
          <a:ext cx="4579710" cy="1674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204" tIns="177204" rIns="177204" bIns="17720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latin typeface="Exo 2 Thin" panose="00000300000000000000" pitchFamily="50" charset="0"/>
            </a:rPr>
            <a:t>Um produto IOT que possui sensor de temperatura, umidade e gerenciamento de dados;</a:t>
          </a:r>
          <a:endParaRPr lang="en-US" sz="2100" kern="1200" dirty="0">
            <a:latin typeface="Exo 2 Thin" panose="00000300000000000000" pitchFamily="50" charset="0"/>
          </a:endParaRPr>
        </a:p>
      </dsp:txBody>
      <dsp:txXfrm>
        <a:off x="1933893" y="715"/>
        <a:ext cx="4579710" cy="1674366"/>
      </dsp:txXfrm>
    </dsp:sp>
    <dsp:sp modelId="{E61B630E-49D8-455B-9460-266B6F586735}">
      <dsp:nvSpPr>
        <dsp:cNvPr id="0" name=""/>
        <dsp:cNvSpPr/>
      </dsp:nvSpPr>
      <dsp:spPr>
        <a:xfrm>
          <a:off x="0" y="2093673"/>
          <a:ext cx="6513603" cy="1674366"/>
        </a:xfrm>
        <a:prstGeom prst="roundRect">
          <a:avLst>
            <a:gd name="adj" fmla="val 10000"/>
          </a:avLst>
        </a:prstGeom>
        <a:solidFill>
          <a:srgbClr val="EE402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D3BB96-19FE-404C-8703-E9D6AC563967}">
      <dsp:nvSpPr>
        <dsp:cNvPr id="0" name=""/>
        <dsp:cNvSpPr/>
      </dsp:nvSpPr>
      <dsp:spPr>
        <a:xfrm>
          <a:off x="506495" y="2470406"/>
          <a:ext cx="920901" cy="92090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7B7E108-5F4E-439C-9BC4-85B71C59CEBC}">
      <dsp:nvSpPr>
        <dsp:cNvPr id="0" name=""/>
        <dsp:cNvSpPr/>
      </dsp:nvSpPr>
      <dsp:spPr>
        <a:xfrm>
          <a:off x="1933893" y="2093673"/>
          <a:ext cx="4579710" cy="1674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204" tIns="177204" rIns="177204" bIns="17720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latin typeface="Exo 2 Thin" panose="00000300000000000000" pitchFamily="50" charset="0"/>
            </a:rPr>
            <a:t>Integrado a aplicativo no smartphone onde é possível controlar/ter noção do tempo de cozimento;</a:t>
          </a:r>
          <a:endParaRPr lang="en-US" sz="2100" kern="1200" dirty="0">
            <a:latin typeface="Exo 2 Thin" panose="00000300000000000000" pitchFamily="50" charset="0"/>
          </a:endParaRPr>
        </a:p>
      </dsp:txBody>
      <dsp:txXfrm>
        <a:off x="1933893" y="2093673"/>
        <a:ext cx="4579710" cy="1674366"/>
      </dsp:txXfrm>
    </dsp:sp>
    <dsp:sp modelId="{7B786905-5581-4CD1-9492-079B73D727AD}">
      <dsp:nvSpPr>
        <dsp:cNvPr id="0" name=""/>
        <dsp:cNvSpPr/>
      </dsp:nvSpPr>
      <dsp:spPr>
        <a:xfrm>
          <a:off x="0" y="4186631"/>
          <a:ext cx="6513603" cy="1674366"/>
        </a:xfrm>
        <a:prstGeom prst="roundRect">
          <a:avLst>
            <a:gd name="adj" fmla="val 10000"/>
          </a:avLst>
        </a:prstGeom>
        <a:solidFill>
          <a:srgbClr val="9B1B0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24766D8-972D-48B1-9C13-F8298B431F71}">
      <dsp:nvSpPr>
        <dsp:cNvPr id="0" name=""/>
        <dsp:cNvSpPr/>
      </dsp:nvSpPr>
      <dsp:spPr>
        <a:xfrm>
          <a:off x="506495" y="4563364"/>
          <a:ext cx="920901" cy="92090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86F70C-FA77-4042-8D97-AE780745C580}">
      <dsp:nvSpPr>
        <dsp:cNvPr id="0" name=""/>
        <dsp:cNvSpPr/>
      </dsp:nvSpPr>
      <dsp:spPr>
        <a:xfrm>
          <a:off x="1933893" y="4186631"/>
          <a:ext cx="4579710" cy="1674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204" tIns="177204" rIns="177204" bIns="17720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latin typeface="Exo 2 Thin" panose="00000300000000000000" pitchFamily="50" charset="0"/>
            </a:rPr>
            <a:t>Ninguém “fica refém” de panela;</a:t>
          </a:r>
          <a:endParaRPr lang="en-US" sz="2100" kern="1200" dirty="0">
            <a:latin typeface="Exo 2 Thin" panose="00000300000000000000" pitchFamily="50" charset="0"/>
          </a:endParaRPr>
        </a:p>
      </dsp:txBody>
      <dsp:txXfrm>
        <a:off x="1933893" y="4186631"/>
        <a:ext cx="4579710" cy="1674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5E5AB-9C12-4E46-AFE0-DA0B774E1EAB}">
      <dsp:nvSpPr>
        <dsp:cNvPr id="0" name=""/>
        <dsp:cNvSpPr/>
      </dsp:nvSpPr>
      <dsp:spPr>
        <a:xfrm>
          <a:off x="0" y="0"/>
          <a:ext cx="6513603" cy="1305324"/>
        </a:xfrm>
        <a:prstGeom prst="roundRect">
          <a:avLst>
            <a:gd name="adj" fmla="val 10000"/>
          </a:avLst>
        </a:prstGeom>
        <a:solidFill>
          <a:srgbClr val="F48478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DD749D-4456-4A08-8B4C-FC404EB48D4C}">
      <dsp:nvSpPr>
        <dsp:cNvPr id="0" name=""/>
        <dsp:cNvSpPr/>
      </dsp:nvSpPr>
      <dsp:spPr>
        <a:xfrm>
          <a:off x="394860" y="294255"/>
          <a:ext cx="717928" cy="7179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ADF1E0-8B77-402D-96BC-92EA42CCD156}">
      <dsp:nvSpPr>
        <dsp:cNvPr id="0" name=""/>
        <dsp:cNvSpPr/>
      </dsp:nvSpPr>
      <dsp:spPr>
        <a:xfrm>
          <a:off x="1507649" y="557"/>
          <a:ext cx="5005954" cy="1305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47" tIns="138147" rIns="138147" bIns="13814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latin typeface="Exo 2 Thin" panose="00000300000000000000" pitchFamily="50" charset="0"/>
            </a:rPr>
            <a:t>Banco de Dados;</a:t>
          </a:r>
          <a:endParaRPr lang="en-US" sz="2500" kern="1200" dirty="0">
            <a:latin typeface="Exo 2 Thin" panose="00000300000000000000" pitchFamily="50" charset="0"/>
          </a:endParaRPr>
        </a:p>
      </dsp:txBody>
      <dsp:txXfrm>
        <a:off x="1507649" y="557"/>
        <a:ext cx="5005954" cy="1305324"/>
      </dsp:txXfrm>
    </dsp:sp>
    <dsp:sp modelId="{E61B630E-49D8-455B-9460-266B6F586735}">
      <dsp:nvSpPr>
        <dsp:cNvPr id="0" name=""/>
        <dsp:cNvSpPr/>
      </dsp:nvSpPr>
      <dsp:spPr>
        <a:xfrm>
          <a:off x="0" y="1632213"/>
          <a:ext cx="6513603" cy="1305324"/>
        </a:xfrm>
        <a:prstGeom prst="roundRect">
          <a:avLst>
            <a:gd name="adj" fmla="val 10000"/>
          </a:avLst>
        </a:prstGeom>
        <a:solidFill>
          <a:srgbClr val="EE402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D3BB96-19FE-404C-8703-E9D6AC563967}">
      <dsp:nvSpPr>
        <dsp:cNvPr id="0" name=""/>
        <dsp:cNvSpPr/>
      </dsp:nvSpPr>
      <dsp:spPr>
        <a:xfrm>
          <a:off x="394860" y="1925911"/>
          <a:ext cx="717928" cy="7179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7B7E108-5F4E-439C-9BC4-85B71C59CEBC}">
      <dsp:nvSpPr>
        <dsp:cNvPr id="0" name=""/>
        <dsp:cNvSpPr/>
      </dsp:nvSpPr>
      <dsp:spPr>
        <a:xfrm>
          <a:off x="1507649" y="1632213"/>
          <a:ext cx="5005954" cy="1305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47" tIns="138147" rIns="138147" bIns="13814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latin typeface="Exo 2 Thin" panose="00000300000000000000" pitchFamily="50" charset="0"/>
            </a:rPr>
            <a:t>Conectividade;</a:t>
          </a:r>
          <a:endParaRPr lang="en-US" sz="2500" kern="1200" dirty="0">
            <a:latin typeface="Exo 2 Thin" panose="00000300000000000000" pitchFamily="50" charset="0"/>
          </a:endParaRPr>
        </a:p>
      </dsp:txBody>
      <dsp:txXfrm>
        <a:off x="1507649" y="1632213"/>
        <a:ext cx="5005954" cy="1305324"/>
      </dsp:txXfrm>
    </dsp:sp>
    <dsp:sp modelId="{7B786905-5581-4CD1-9492-079B73D727AD}">
      <dsp:nvSpPr>
        <dsp:cNvPr id="0" name=""/>
        <dsp:cNvSpPr/>
      </dsp:nvSpPr>
      <dsp:spPr>
        <a:xfrm>
          <a:off x="0" y="3263869"/>
          <a:ext cx="6513603" cy="1305324"/>
        </a:xfrm>
        <a:prstGeom prst="roundRect">
          <a:avLst>
            <a:gd name="adj" fmla="val 10000"/>
          </a:avLst>
        </a:prstGeom>
        <a:solidFill>
          <a:srgbClr val="9B1B0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24766D8-972D-48B1-9C13-F8298B431F71}">
      <dsp:nvSpPr>
        <dsp:cNvPr id="0" name=""/>
        <dsp:cNvSpPr/>
      </dsp:nvSpPr>
      <dsp:spPr>
        <a:xfrm>
          <a:off x="394860" y="3557567"/>
          <a:ext cx="717928" cy="7179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86F70C-FA77-4042-8D97-AE780745C580}">
      <dsp:nvSpPr>
        <dsp:cNvPr id="0" name=""/>
        <dsp:cNvSpPr/>
      </dsp:nvSpPr>
      <dsp:spPr>
        <a:xfrm>
          <a:off x="1507649" y="3263869"/>
          <a:ext cx="5005954" cy="1305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47" tIns="138147" rIns="138147" bIns="138147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latin typeface="Exo 2 Thin" panose="00000300000000000000" pitchFamily="50" charset="0"/>
            </a:rPr>
            <a:t>Medidas de Segurança</a:t>
          </a:r>
          <a:endParaRPr lang="en-US" sz="2500" kern="1200" dirty="0">
            <a:latin typeface="Exo 2 Thin" panose="00000300000000000000" pitchFamily="50" charset="0"/>
          </a:endParaRPr>
        </a:p>
      </dsp:txBody>
      <dsp:txXfrm>
        <a:off x="1507649" y="3263869"/>
        <a:ext cx="5005954" cy="13053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C89D0FC-09BE-4965-A6EA-60C71822FC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7C1EA36-7A49-47D1-881B-1BDCED34B07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4F760-45C3-434E-B791-F163FFD26F8C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C95CAD-DB1D-4278-8E64-3148F14517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D8A4864-3474-4AD5-92CD-F6663A87C9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22076-03AE-4204-B20E-83985E109E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9911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g>
</file>

<file path=ppt/media/image11.jpeg>
</file>

<file path=ppt/media/image12.jpg>
</file>

<file path=ppt/media/image13.jp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jpeg>
</file>

<file path=ppt/media/image29.png>
</file>

<file path=ppt/media/image3.jpeg>
</file>

<file path=ppt/media/image30.jpg>
</file>

<file path=ppt/media/image4.jpg>
</file>

<file path=ppt/media/image5.jp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12C709-3D95-4F47-B33D-6F6FF8AAF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305745-B546-4C80-9342-B0560B17B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835D44-1F54-4060-B7CA-76351C2EC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CA05DD-EF02-4BDC-95E2-89DB42452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E528A8-F6B3-42E5-9662-037D2740C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365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6FAB8-B611-412E-A760-409A7E255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8A62001-6BC6-4A38-A904-C20DA3967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0A4F42-8FA7-4B1C-B54A-9E888C22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A3AF93-A1D3-4599-99A9-E6C58EA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618466-3EBE-4BCF-BF50-D883F9D7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52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2CBBE8F-4ACC-42EC-89F7-861F65064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9D61CB-8215-4718-B251-BEAEC241B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A99B99-F47E-4ACC-B962-356CA798E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346997-247D-43BC-BAFC-2202CD9A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6A7EB8-98DC-4D47-BAC0-D39F7A2E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650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FAEB75-BF0F-4BA8-9D00-A0AAB18A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76B279-EBE2-4C7D-A3DE-40684E815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6B28F2-DEEF-4754-9C20-8E7895BB4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59C41B-5D1C-46FA-A484-98022405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3E8943-A6E6-4814-B3E8-99DD9E25F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137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16102B-CA93-4C35-84EF-6C6118F31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4E3C3D-3062-4354-AEA1-42C9B0CE0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584CA6-3512-4A17-952F-DEC70E50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84A200-6F9D-4892-9FF1-AB1951740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4726B2-54BC-4825-9E90-6E60A1F76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3526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89732E-300D-45CA-AD55-FB8467A5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E0306B-3D37-40CC-A6DC-AEE3C6D009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52E25FF-B46D-4272-A9D0-E22645E472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6255E3-B802-4AA7-8CD4-45DE0753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AED89D-EB54-4C78-A772-0398A5CF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90544C-58D3-4722-BFF3-D4857B1B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6681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0CFD3-1A14-486C-932C-02D5E5032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A8BB50-733B-4B10-BF91-9E5B91F0D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E9AE2D-BD5D-420E-9519-A07605B37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04D7270-A7C1-4319-86AE-BB63B65DA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6E0B458-4C73-47DD-83EC-4ABB215FAA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A15AC4-AECB-418B-8180-592C3440F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473CB25-5719-4C66-AAA8-1454FE20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2990D63-6A60-4B60-970E-B81F3228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154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BEFD2-338E-4D29-8431-982CA5A6A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CCD941A-512F-414B-85C9-48130CEB0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1086BBE-4F6B-48C1-82F5-35270DB54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174BB7E-161E-4AF6-AC14-2961BFF12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772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32C362-A7FE-41C6-AF67-39F5C898F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903FBC-E8A2-4D31-887A-BED02597D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3060B48-3088-4767-AA91-EA7B97F3D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667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0CEFA3-15E1-48BA-B0A1-290985A5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EC9CE6-E4F3-474A-8BDF-F3E9E4687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473430-034F-4968-B4C6-F0C64F260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699439-9DBD-498C-BCD4-19351741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B17C31-1436-40FA-850B-B53CCA960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D1036B-C5EE-404F-A4C7-C02EBAFA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576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34DBA-6FED-42D6-9D7C-2A2A7681B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7AB7834-DC82-4220-A586-DCC2678E8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E689A3-BA83-4FF9-81FC-B527E30FDD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957B3F9-F04E-4F7B-861C-826A9CC8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3179548-67D5-4F33-AED1-C4EFD019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266E6B-A809-49F3-B7C7-754BBD2FC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839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6AF91AE-C714-48A3-8D84-40666B81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A3F515-E589-43BB-AF2A-2BC5ACDFD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AD899B-EC64-439C-BDB3-571317B3FE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C2904-5EC8-43A8-A4B3-DEE0FC485702}" type="datetimeFigureOut">
              <a:rPr lang="pt-BR" smtClean="0"/>
              <a:t>17/03/2019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BF98BF-4732-4FE9-BBE1-32786E08B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939C42-0059-47DF-B980-0C44FDD06A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C7790-4F47-4642-A487-AC4881668EE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5AA30EE-4BDA-4650-A652-304EC14679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1" b="15679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4E6192DB-BE91-4FB3-8F5B-E6CC165C5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80573"/>
            <a:ext cx="9144000" cy="1296851"/>
          </a:xfrm>
        </p:spPr>
        <p:txBody>
          <a:bodyPr>
            <a:normAutofit fontScale="90000"/>
          </a:bodyPr>
          <a:lstStyle/>
          <a:p>
            <a:r>
              <a:rPr lang="pt-BR" sz="9600" dirty="0">
                <a:latin typeface="Exo 2 Black" panose="00000A00000000000000" pitchFamily="50" charset="0"/>
                <a:ea typeface="Nasa21" pitchFamily="2" charset="-128"/>
                <a:cs typeface="Prototype" panose="02000400000000000000" pitchFamily="2" charset="0"/>
              </a:rPr>
              <a:t>PAIOTNELA</a:t>
            </a:r>
          </a:p>
        </p:txBody>
      </p:sp>
    </p:spTree>
    <p:extLst>
      <p:ext uri="{BB962C8B-B14F-4D97-AF65-F5344CB8AC3E}">
        <p14:creationId xmlns:p14="http://schemas.microsoft.com/office/powerpoint/2010/main" val="3346833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6" name="Espaço Reservado para Conteúdo 2">
            <a:extLst>
              <a:ext uri="{FF2B5EF4-FFF2-40B4-BE49-F238E27FC236}">
                <a16:creationId xmlns:a16="http://schemas.microsoft.com/office/drawing/2014/main" id="{EF04BA5E-58FD-413A-B7D2-A383AA0FCA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7357339"/>
              </p:ext>
            </p:extLst>
          </p:nvPr>
        </p:nvGraphicFramePr>
        <p:xfrm>
          <a:off x="5194300" y="1786597"/>
          <a:ext cx="6513604" cy="4569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69B9E509-6190-4D1F-B358-99A52034632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3" t="1758" r="27983" b="12424"/>
          <a:stretch/>
        </p:blipFill>
        <p:spPr>
          <a:xfrm>
            <a:off x="484096" y="470923"/>
            <a:ext cx="4381009" cy="5916152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B9C2BA5-F3C7-4643-ACB3-4C942A88A622}"/>
              </a:ext>
            </a:extLst>
          </p:cNvPr>
          <p:cNvSpPr txBox="1"/>
          <p:nvPr/>
        </p:nvSpPr>
        <p:spPr>
          <a:xfrm>
            <a:off x="5194300" y="555331"/>
            <a:ext cx="6513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Exo 2 Black" panose="00000A00000000000000" pitchFamily="50" charset="0"/>
              </a:rPr>
              <a:t>Aspectos</a:t>
            </a:r>
            <a:r>
              <a:rPr lang="pt-BR" sz="4400" dirty="0">
                <a:latin typeface="Exo 2 Black" panose="00000A00000000000000" pitchFamily="50" charset="0"/>
              </a:rPr>
              <a:t> Diferenciais</a:t>
            </a:r>
          </a:p>
        </p:txBody>
      </p:sp>
    </p:spTree>
    <p:extLst>
      <p:ext uri="{BB962C8B-B14F-4D97-AF65-F5344CB8AC3E}">
        <p14:creationId xmlns:p14="http://schemas.microsoft.com/office/powerpoint/2010/main" val="2401856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7028EC0-D152-4161-84DC-65E0D9A7B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30" y="620147"/>
            <a:ext cx="8054057" cy="5617705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8EA242-9EE1-4173-82EA-D9BB207DB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85227" y="4341071"/>
            <a:ext cx="2774253" cy="1896781"/>
          </a:xfrm>
        </p:spPr>
        <p:txBody>
          <a:bodyPr>
            <a:normAutofit/>
          </a:bodyPr>
          <a:lstStyle/>
          <a:p>
            <a:r>
              <a:rPr lang="pt-BR" sz="1800" dirty="0">
                <a:latin typeface="Exo 2 Thin" panose="00000300000000000000" pitchFamily="50" charset="0"/>
              </a:rPr>
              <a:t>Em 2017, preço do gás teve maior alta em 15 anos, em 2019 ele chegou a R$25,33 reais por botijão de 13kg. 40% da renda de família de baixa renda. </a:t>
            </a:r>
          </a:p>
          <a:p>
            <a:endParaRPr lang="pt-BR" sz="1500" dirty="0">
              <a:latin typeface="Exo 2 Thin" panose="00000300000000000000" pitchFamily="50" charset="0"/>
            </a:endParaRPr>
          </a:p>
          <a:p>
            <a:endParaRPr lang="pt-BR" sz="15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61E6390-0713-4DC1-89AE-2585F2EB0B1F}"/>
              </a:ext>
            </a:extLst>
          </p:cNvPr>
          <p:cNvSpPr txBox="1"/>
          <p:nvPr/>
        </p:nvSpPr>
        <p:spPr>
          <a:xfrm>
            <a:off x="8295879" y="620147"/>
            <a:ext cx="36638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000" dirty="0">
                <a:latin typeface="Exo 2 Black" panose="00000A00000000000000" pitchFamily="50" charset="0"/>
              </a:rPr>
              <a:t>Aspectos </a:t>
            </a:r>
          </a:p>
          <a:p>
            <a:pPr algn="r"/>
            <a:r>
              <a:rPr lang="pt-BR" sz="4000" dirty="0">
                <a:latin typeface="Exo 2 Black" panose="00000A00000000000000" pitchFamily="50" charset="0"/>
              </a:rPr>
              <a:t>econômicos</a:t>
            </a:r>
          </a:p>
        </p:txBody>
      </p:sp>
    </p:spTree>
    <p:extLst>
      <p:ext uri="{BB962C8B-B14F-4D97-AF65-F5344CB8AC3E}">
        <p14:creationId xmlns:p14="http://schemas.microsoft.com/office/powerpoint/2010/main" val="2075455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56F827E-ACD0-448F-9DFB-2FE65813C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FC8D87D-DE82-4AF7-8D96-D1ABE857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8974" y="3852309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dirty="0">
                <a:latin typeface="Exo 2 Black" panose="00000A00000000000000" pitchFamily="50" charset="0"/>
              </a:rPr>
              <a:t>JUSTIFICATIVA DO</a:t>
            </a:r>
            <a:br>
              <a:rPr lang="en-US" sz="6000" dirty="0">
                <a:latin typeface="Exo 2 Black" panose="00000A00000000000000" pitchFamily="50" charset="0"/>
              </a:rPr>
            </a:br>
            <a:r>
              <a:rPr lang="en-US" sz="6000" dirty="0">
                <a:latin typeface="Exo 2 Black" panose="00000A00000000000000" pitchFamily="50" charset="0"/>
              </a:rPr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37819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15911E3A-C35B-4EF7-A355-B84E9A14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21ADB3D-AD65-44B4-847D-5E90E90A5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CF580C70-814C-4845-B645-919BFFBD1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34D7BF57-4CAA-45B2-9EF0-0AA1FCF7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7">
              <a:extLst>
                <a:ext uri="{FF2B5EF4-FFF2-40B4-BE49-F238E27FC236}">
                  <a16:creationId xmlns:a16="http://schemas.microsoft.com/office/drawing/2014/main" id="{7886F306-C03A-40C6-8FD5-DCE3D459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id="{2FDC9A36-C7C3-47D7-A64E-ED25C47EC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BB19BC37-158A-43DC-9A9E-E45CC7195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id="{077654CC-108F-48D5-B5E9-437F164F5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A3CF3A63-1C1E-4E85-A78A-FDC16431E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2">
              <a:extLst>
                <a:ext uri="{FF2B5EF4-FFF2-40B4-BE49-F238E27FC236}">
                  <a16:creationId xmlns:a16="http://schemas.microsoft.com/office/drawing/2014/main" id="{8740FC9A-72DD-4D9B-BA25-1CCED1352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3">
              <a:extLst>
                <a:ext uri="{FF2B5EF4-FFF2-40B4-BE49-F238E27FC236}">
                  <a16:creationId xmlns:a16="http://schemas.microsoft.com/office/drawing/2014/main" id="{7FBF5743-F2AE-4D0D-BCD1-01F7686D0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4">
              <a:extLst>
                <a:ext uri="{FF2B5EF4-FFF2-40B4-BE49-F238E27FC236}">
                  <a16:creationId xmlns:a16="http://schemas.microsoft.com/office/drawing/2014/main" id="{CED32316-D4F7-4795-BBE0-DEBB60E27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583B23C9-B9B7-4E93-9538-CBE316F83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6">
              <a:extLst>
                <a:ext uri="{FF2B5EF4-FFF2-40B4-BE49-F238E27FC236}">
                  <a16:creationId xmlns:a16="http://schemas.microsoft.com/office/drawing/2014/main" id="{5B144260-9F2C-4ADB-A37C-1CFB4B428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7">
              <a:extLst>
                <a:ext uri="{FF2B5EF4-FFF2-40B4-BE49-F238E27FC236}">
                  <a16:creationId xmlns:a16="http://schemas.microsoft.com/office/drawing/2014/main" id="{53FF918D-79D3-4F55-A68C-0DD5880DA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B9FC1440-933F-44FE-8D77-4827DD0F9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9">
              <a:extLst>
                <a:ext uri="{FF2B5EF4-FFF2-40B4-BE49-F238E27FC236}">
                  <a16:creationId xmlns:a16="http://schemas.microsoft.com/office/drawing/2014/main" id="{0F67F308-A67C-4D2E-B081-59BB31D8E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0">
              <a:extLst>
                <a:ext uri="{FF2B5EF4-FFF2-40B4-BE49-F238E27FC236}">
                  <a16:creationId xmlns:a16="http://schemas.microsoft.com/office/drawing/2014/main" id="{80112F01-90EB-4AEC-A39C-5C6875FFB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1">
              <a:extLst>
                <a:ext uri="{FF2B5EF4-FFF2-40B4-BE49-F238E27FC236}">
                  <a16:creationId xmlns:a16="http://schemas.microsoft.com/office/drawing/2014/main" id="{893F6B05-90EB-4C75-A0F0-C7247553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2">
              <a:extLst>
                <a:ext uri="{FF2B5EF4-FFF2-40B4-BE49-F238E27FC236}">
                  <a16:creationId xmlns:a16="http://schemas.microsoft.com/office/drawing/2014/main" id="{227B563B-E0C0-4D81-966D-B5E2DBAA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23">
              <a:extLst>
                <a:ext uri="{FF2B5EF4-FFF2-40B4-BE49-F238E27FC236}">
                  <a16:creationId xmlns:a16="http://schemas.microsoft.com/office/drawing/2014/main" id="{130DF93D-D1FF-477A-BDCE-C8B01C3B4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24">
              <a:extLst>
                <a:ext uri="{FF2B5EF4-FFF2-40B4-BE49-F238E27FC236}">
                  <a16:creationId xmlns:a16="http://schemas.microsoft.com/office/drawing/2014/main" id="{44ED67A1-C6FE-4AC8-8473-11DAC03DC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25">
              <a:extLst>
                <a:ext uri="{FF2B5EF4-FFF2-40B4-BE49-F238E27FC236}">
                  <a16:creationId xmlns:a16="http://schemas.microsoft.com/office/drawing/2014/main" id="{213A54F3-15FA-4C8F-8ABF-CE77E7219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F8A7F7F-DD1A-4F41-98AC-B9CE2A62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EF47228-EB7C-4EBA-BE01-DA6CB241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22">
              <a:extLst>
                <a:ext uri="{FF2B5EF4-FFF2-40B4-BE49-F238E27FC236}">
                  <a16:creationId xmlns:a16="http://schemas.microsoft.com/office/drawing/2014/main" id="{3D2FD25A-EFFD-4F5C-9258-981F5907D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CF573BC-A06F-4036-A3A8-9D07DDE62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BA677F-2EE8-4CCA-8010-14B277AD1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1879" y="771526"/>
            <a:ext cx="6281928" cy="5248656"/>
          </a:xfrm>
        </p:spPr>
        <p:txBody>
          <a:bodyPr anchor="ctr">
            <a:normAutofit/>
          </a:bodyPr>
          <a:lstStyle/>
          <a:p>
            <a:r>
              <a:rPr lang="pt-BR" dirty="0">
                <a:latin typeface="Exo 2 Thin" panose="00000300000000000000" pitchFamily="50" charset="0"/>
              </a:rPr>
              <a:t>Pessoas jovens, solteiras, casais, e das que </a:t>
            </a:r>
            <a:r>
              <a:rPr lang="pt-BR" dirty="0">
                <a:latin typeface="Exo 2 Light" panose="00000400000000000000" pitchFamily="50" charset="0"/>
              </a:rPr>
              <a:t>planejam flexibilidade</a:t>
            </a:r>
            <a:r>
              <a:rPr lang="pt-BR" dirty="0">
                <a:latin typeface="Exo 2 Thin" panose="00000300000000000000" pitchFamily="50" charset="0"/>
              </a:rPr>
              <a:t> do seu tempo ocupado que </a:t>
            </a:r>
            <a:r>
              <a:rPr lang="pt-BR" dirty="0">
                <a:latin typeface="Exo 2 Light" panose="00000400000000000000" pitchFamily="50" charset="0"/>
              </a:rPr>
              <a:t>desejam economizar </a:t>
            </a:r>
            <a:r>
              <a:rPr lang="pt-BR" dirty="0">
                <a:latin typeface="Exo 2 Thin" panose="00000300000000000000" pitchFamily="50" charset="0"/>
              </a:rPr>
              <a:t>com os altos valores por comer fora de casa.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437ACF6-6A68-4507-83B3-10B1C4BED00D}"/>
              </a:ext>
            </a:extLst>
          </p:cNvPr>
          <p:cNvSpPr/>
          <p:nvPr/>
        </p:nvSpPr>
        <p:spPr>
          <a:xfrm>
            <a:off x="787257" y="1695329"/>
            <a:ext cx="3732087" cy="507180"/>
          </a:xfrm>
          <a:prstGeom prst="rect">
            <a:avLst/>
          </a:prstGeom>
          <a:solidFill>
            <a:srgbClr val="EE402E"/>
          </a:solidFill>
          <a:ln>
            <a:solidFill>
              <a:srgbClr val="EE4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F8E3A9A-FADA-4486-8372-33403D90907D}"/>
              </a:ext>
            </a:extLst>
          </p:cNvPr>
          <p:cNvSpPr/>
          <p:nvPr/>
        </p:nvSpPr>
        <p:spPr>
          <a:xfrm>
            <a:off x="789431" y="2261374"/>
            <a:ext cx="3732087" cy="2646558"/>
          </a:xfrm>
          <a:prstGeom prst="rect">
            <a:avLst/>
          </a:prstGeom>
          <a:solidFill>
            <a:srgbClr val="EE402E"/>
          </a:solidFill>
          <a:ln>
            <a:solidFill>
              <a:srgbClr val="EE4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riângulo Retângulo 5">
            <a:extLst>
              <a:ext uri="{FF2B5EF4-FFF2-40B4-BE49-F238E27FC236}">
                <a16:creationId xmlns:a16="http://schemas.microsoft.com/office/drawing/2014/main" id="{3C6D20B1-80D6-4400-BA03-FD49620E5E28}"/>
              </a:ext>
            </a:extLst>
          </p:cNvPr>
          <p:cNvSpPr/>
          <p:nvPr/>
        </p:nvSpPr>
        <p:spPr>
          <a:xfrm rot="1692834" flipH="1" flipV="1">
            <a:off x="1529511" y="4100846"/>
            <a:ext cx="1391247" cy="810575"/>
          </a:xfrm>
          <a:prstGeom prst="rtTriangle">
            <a:avLst/>
          </a:prstGeom>
          <a:solidFill>
            <a:srgbClr val="EE402E"/>
          </a:solidFill>
          <a:ln>
            <a:solidFill>
              <a:srgbClr val="EE4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EDA3971-A076-480E-A618-263F855D4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2415322"/>
            <a:ext cx="3451730" cy="2399869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rgbClr val="FFFFFF"/>
                </a:solidFill>
                <a:latin typeface="Exo 2 Black" panose="00000A00000000000000" pitchFamily="50" charset="0"/>
              </a:rPr>
              <a:t>Público-alvo</a:t>
            </a:r>
          </a:p>
        </p:txBody>
      </p:sp>
    </p:spTree>
    <p:extLst>
      <p:ext uri="{BB962C8B-B14F-4D97-AF65-F5344CB8AC3E}">
        <p14:creationId xmlns:p14="http://schemas.microsoft.com/office/powerpoint/2010/main" val="50751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2F93A2-8B78-425B-A25A-3D64B7A67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6282" y="1242173"/>
            <a:ext cx="4475921" cy="4930246"/>
          </a:xfrm>
        </p:spPr>
        <p:txBody>
          <a:bodyPr>
            <a:normAutofit/>
          </a:bodyPr>
          <a:lstStyle/>
          <a:p>
            <a:pPr algn="r"/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Maior preocupação</a:t>
            </a:r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com a </a:t>
            </a:r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alimentação</a:t>
            </a:r>
            <a:br>
              <a:rPr lang="pt-BR" sz="3600" dirty="0">
                <a:solidFill>
                  <a:schemeClr val="accent1"/>
                </a:solidFill>
              </a:rPr>
            </a:br>
            <a:endParaRPr lang="pt-BR" sz="3600" dirty="0">
              <a:solidFill>
                <a:schemeClr val="accent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F07F07-E320-4828-9D3C-B2CDC85BB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1016885"/>
            <a:ext cx="6377769" cy="6217920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Exo 2 Thin" panose="00000300000000000000" pitchFamily="50" charset="0"/>
              </a:rPr>
              <a:t>De acordo com a Federação das Indústrias do Estado de São Paulo (FIESP), </a:t>
            </a:r>
            <a:r>
              <a:rPr lang="pt-BR" sz="2400" dirty="0">
                <a:latin typeface="Exo 2 Light" panose="00000400000000000000" pitchFamily="50" charset="0"/>
              </a:rPr>
              <a:t>80% das pessoas se esforçam para ter uma alimentação equilibrada</a:t>
            </a:r>
            <a:r>
              <a:rPr lang="pt-BR" sz="2400" dirty="0">
                <a:latin typeface="Exo 2 Thin" panose="00000300000000000000" pitchFamily="50" charset="0"/>
              </a:rPr>
              <a:t> e 71% preferem produtos mais saudáveis;</a:t>
            </a: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Segundo a NPD, empresa especializada em análise e consultoria do setor varejista que identifica </a:t>
            </a:r>
            <a:r>
              <a:rPr lang="pt-BR" sz="2400" dirty="0">
                <a:latin typeface="Exo 2 Light" panose="00000400000000000000" pitchFamily="50" charset="0"/>
              </a:rPr>
              <a:t>tendências de mercado, 82% das refeições são preparadas em casa;</a:t>
            </a:r>
          </a:p>
          <a:p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O comércio de alimentos saudáveis está em crescimento por conta da oferta e demanda;</a:t>
            </a: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673281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80D96C-5CC0-4855-A3F9-B5076E9C9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2779" y="1374693"/>
            <a:ext cx="6377769" cy="4930246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Exo 2 Thin" panose="00000300000000000000" pitchFamily="50" charset="0"/>
                <a:ea typeface="Calibri" panose="020F0502020204030204" pitchFamily="34" charset="0"/>
              </a:rPr>
              <a:t>O setor alimentício </a:t>
            </a:r>
            <a:r>
              <a:rPr lang="pt-BR" sz="2400" dirty="0">
                <a:latin typeface="Exo 2 Light" panose="00000400000000000000" pitchFamily="50" charset="0"/>
                <a:ea typeface="Calibri" panose="020F0502020204030204" pitchFamily="34" charset="0"/>
              </a:rPr>
              <a:t>movimenta US$ 35 bilhões por ano no Brasil</a:t>
            </a:r>
            <a:r>
              <a:rPr lang="pt-BR" sz="2400" dirty="0">
                <a:latin typeface="Exo 2 Thin" panose="00000300000000000000" pitchFamily="50" charset="0"/>
                <a:ea typeface="Calibri" panose="020F0502020204030204" pitchFamily="34" charset="0"/>
              </a:rPr>
              <a:t>, que é o quarto maior mercado do mundo;</a:t>
            </a:r>
            <a:endParaRPr lang="pt-BR" sz="2400" dirty="0">
              <a:latin typeface="Exo 2 Thin" panose="00000300000000000000" pitchFamily="50" charset="0"/>
            </a:endParaRP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Nos últimos cinco anos, o segmento de </a:t>
            </a:r>
            <a:r>
              <a:rPr lang="pt-BR" sz="2400" dirty="0">
                <a:latin typeface="Exo 2 Light" panose="00000400000000000000" pitchFamily="50" charset="0"/>
              </a:rPr>
              <a:t>alimentos e bebidas saudáveis cresceu, em média, 12% ao ano.</a:t>
            </a:r>
          </a:p>
          <a:p>
            <a:endParaRPr lang="pt-BR" sz="2400" dirty="0">
              <a:latin typeface="Exo 2 Light" panose="000004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Aumento dos preços nos restaurantes e redes fast </a:t>
            </a:r>
            <a:r>
              <a:rPr lang="pt-BR" sz="2400" dirty="0" err="1">
                <a:latin typeface="Exo 2 Thin" panose="00000300000000000000" pitchFamily="50" charset="0"/>
              </a:rPr>
              <a:t>foods</a:t>
            </a:r>
            <a:r>
              <a:rPr lang="pt-BR" sz="2400" dirty="0">
                <a:latin typeface="Exo 2 Thin" panose="00000300000000000000" pitchFamily="50" charset="0"/>
              </a:rPr>
              <a:t>;</a:t>
            </a:r>
          </a:p>
          <a:p>
            <a:pPr marL="0" indent="0">
              <a:buNone/>
            </a:pPr>
            <a:endParaRPr lang="pt-BR" sz="2400" dirty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32E37BE5-F2D5-446E-A298-2C1110004A02}"/>
              </a:ext>
            </a:extLst>
          </p:cNvPr>
          <p:cNvSpPr txBox="1">
            <a:spLocks/>
          </p:cNvSpPr>
          <p:nvPr/>
        </p:nvSpPr>
        <p:spPr>
          <a:xfrm>
            <a:off x="-291547" y="963877"/>
            <a:ext cx="462410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Tendência</a:t>
            </a:r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no mercado</a:t>
            </a:r>
            <a:br>
              <a:rPr lang="pt-BR" sz="7200" dirty="0">
                <a:solidFill>
                  <a:schemeClr val="accent1"/>
                </a:solidFill>
              </a:rPr>
            </a:br>
            <a:endParaRPr lang="pt-BR" sz="7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839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80D96C-5CC0-4855-A3F9-B5076E9C9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1271" y="1348190"/>
            <a:ext cx="6377769" cy="4930246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Exo 2 Thin" panose="00000300000000000000" pitchFamily="50" charset="0"/>
              </a:rPr>
              <a:t>Houve </a:t>
            </a:r>
            <a:r>
              <a:rPr lang="pt-BR" sz="2400" dirty="0">
                <a:latin typeface="Exo 2 Light" panose="00000400000000000000" pitchFamily="50" charset="0"/>
              </a:rPr>
              <a:t>estagnação e padronização</a:t>
            </a:r>
            <a:r>
              <a:rPr lang="pt-BR" sz="2400" dirty="0">
                <a:latin typeface="Exo 2 Thin" panose="00000300000000000000" pitchFamily="50" charset="0"/>
              </a:rPr>
              <a:t> do mercado;</a:t>
            </a:r>
          </a:p>
          <a:p>
            <a:pPr marL="0" indent="0">
              <a:buNone/>
            </a:pPr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Está presente no mercado, a </a:t>
            </a:r>
            <a:r>
              <a:rPr lang="pt-BR" sz="2400" dirty="0" err="1">
                <a:latin typeface="Exo 2 Thin" panose="00000300000000000000" pitchFamily="50" charset="0"/>
              </a:rPr>
              <a:t>CrockPot</a:t>
            </a:r>
            <a:r>
              <a:rPr lang="pt-BR" sz="2400" dirty="0">
                <a:latin typeface="Exo 2 Thin" panose="00000300000000000000" pitchFamily="50" charset="0"/>
              </a:rPr>
              <a:t> </a:t>
            </a:r>
            <a:r>
              <a:rPr lang="pt-BR" sz="2400" dirty="0" err="1">
                <a:latin typeface="Exo 2 Thin" panose="00000300000000000000" pitchFamily="50" charset="0"/>
              </a:rPr>
              <a:t>Wemo</a:t>
            </a:r>
            <a:r>
              <a:rPr lang="pt-BR" sz="2400" dirty="0">
                <a:latin typeface="Exo 2 Thin" panose="00000300000000000000" pitchFamily="50" charset="0"/>
              </a:rPr>
              <a:t>. Mas esta, por sua vez, não apresenta integração de sistema de receitas;</a:t>
            </a:r>
          </a:p>
          <a:p>
            <a:endParaRPr lang="pt-BR" sz="2400" dirty="0">
              <a:latin typeface="Exo 2 Thin" panose="00000300000000000000" pitchFamily="50" charset="0"/>
            </a:endParaRPr>
          </a:p>
          <a:p>
            <a:r>
              <a:rPr lang="pt-BR" sz="2400" dirty="0">
                <a:latin typeface="Exo 2 Thin" panose="00000300000000000000" pitchFamily="50" charset="0"/>
              </a:rPr>
              <a:t>No mercado brasileiro não há panelas com </a:t>
            </a:r>
            <a:r>
              <a:rPr lang="pt-BR" sz="2400" dirty="0" err="1">
                <a:latin typeface="Exo 2 Thin" panose="00000300000000000000" pitchFamily="50" charset="0"/>
              </a:rPr>
              <a:t>IoT</a:t>
            </a:r>
            <a:r>
              <a:rPr lang="pt-BR" sz="2400" dirty="0">
                <a:latin typeface="Exo 2 Thin" panose="00000300000000000000" pitchFamily="50" charset="0"/>
              </a:rPr>
              <a:t>.</a:t>
            </a:r>
          </a:p>
          <a:p>
            <a:endParaRPr lang="pt-BR" sz="2400" dirty="0">
              <a:latin typeface="Exo 2 Thin" panose="00000300000000000000" pitchFamily="50" charset="0"/>
            </a:endParaRPr>
          </a:p>
          <a:p>
            <a:endParaRPr lang="pt-BR" dirty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B9CAE69F-01E2-4B3D-814E-E8D7295A3121}"/>
              </a:ext>
            </a:extLst>
          </p:cNvPr>
          <p:cNvSpPr txBox="1">
            <a:spLocks/>
          </p:cNvSpPr>
          <p:nvPr/>
        </p:nvSpPr>
        <p:spPr>
          <a:xfrm>
            <a:off x="-254233" y="1781980"/>
            <a:ext cx="462410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Um novo </a:t>
            </a:r>
          </a:p>
          <a:p>
            <a:pPr algn="r"/>
            <a: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  <a:t>negócio para empresas</a:t>
            </a:r>
            <a:endParaRPr lang="pt-BR" sz="4000" dirty="0">
              <a:solidFill>
                <a:srgbClr val="EE402E"/>
              </a:solidFill>
              <a:latin typeface="Exo 2 Black" panose="00000A00000000000000" pitchFamily="50" charset="0"/>
            </a:endParaRPr>
          </a:p>
          <a:p>
            <a:pPr algn="r"/>
            <a:br>
              <a:rPr lang="pt-BR" sz="4000" b="1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br>
              <a:rPr lang="pt-BR" sz="7200" dirty="0">
                <a:solidFill>
                  <a:schemeClr val="accent1"/>
                </a:solidFill>
              </a:rPr>
            </a:br>
            <a:endParaRPr lang="pt-BR" sz="7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752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5907D5-6E5A-4E94-BF26-DD3222EB4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972" y="381870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Impacto</a:t>
            </a:r>
            <a: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  <a:t> </a:t>
            </a:r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em</a:t>
            </a:r>
            <a: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  <a:t> </a:t>
            </a:r>
            <a:b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</a:br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nossa</a:t>
            </a:r>
            <a:r>
              <a:rPr lang="en-US" dirty="0">
                <a:solidFill>
                  <a:srgbClr val="EE402E"/>
                </a:solidFill>
                <a:latin typeface="Exo 2 Black" panose="00000A00000000000000" pitchFamily="50" charset="0"/>
              </a:rPr>
              <a:t> </a:t>
            </a:r>
            <a:r>
              <a:rPr lang="en-US" dirty="0" err="1">
                <a:solidFill>
                  <a:srgbClr val="EE402E"/>
                </a:solidFill>
                <a:latin typeface="Exo 2 Black" panose="00000A00000000000000" pitchFamily="50" charset="0"/>
              </a:rPr>
              <a:t>vida</a:t>
            </a:r>
            <a:endParaRPr lang="en-US" dirty="0">
              <a:solidFill>
                <a:srgbClr val="EE402E"/>
              </a:solidFill>
              <a:latin typeface="Exo 2 Black" panose="00000A00000000000000" pitchFamily="50" charset="0"/>
            </a:endParaRPr>
          </a:p>
        </p:txBody>
      </p:sp>
      <p:cxnSp>
        <p:nvCxnSpPr>
          <p:cNvPr id="24" name="Straight Arrow Connector 1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3876C82D-1AF2-46D3-941E-0662E6359B9B}"/>
              </a:ext>
            </a:extLst>
          </p:cNvPr>
          <p:cNvSpPr txBox="1"/>
          <p:nvPr/>
        </p:nvSpPr>
        <p:spPr>
          <a:xfrm>
            <a:off x="432972" y="2060592"/>
            <a:ext cx="5120113" cy="4740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fontAlgn="base">
              <a:lnSpc>
                <a:spcPct val="90000"/>
              </a:lnSpc>
              <a:spcAft>
                <a:spcPts val="600"/>
              </a:spcAft>
            </a:pPr>
            <a:endParaRPr lang="en-US" sz="2400" dirty="0">
              <a:latin typeface="Exo 2 Thin" panose="00000300000000000000" pitchFamily="50" charset="0"/>
            </a:endParaRPr>
          </a:p>
          <a:p>
            <a:pPr fontAlgn="base">
              <a:lnSpc>
                <a:spcPct val="90000"/>
              </a:lnSpc>
              <a:spcAft>
                <a:spcPts val="600"/>
              </a:spcAft>
            </a:pPr>
            <a:r>
              <a:rPr lang="en-US" sz="2200" dirty="0">
                <a:latin typeface="Exo 2 Thin" panose="00000300000000000000" pitchFamily="50" charset="0"/>
              </a:rPr>
              <a:t>Com a </a:t>
            </a:r>
            <a:r>
              <a:rPr lang="en-US" sz="2200" dirty="0" err="1">
                <a:latin typeface="Exo 2 Thin" panose="00000300000000000000" pitchFamily="50" charset="0"/>
              </a:rPr>
              <a:t>PaIoTnela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você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possui</a:t>
            </a:r>
            <a:r>
              <a:rPr lang="en-US" sz="2200" dirty="0">
                <a:latin typeface="Exo 2 Thin" panose="00000300000000000000" pitchFamily="50" charset="0"/>
              </a:rPr>
              <a:t>: </a:t>
            </a:r>
          </a:p>
          <a:p>
            <a:pPr fontAlgn="base">
              <a:lnSpc>
                <a:spcPct val="90000"/>
              </a:lnSpc>
              <a:spcAft>
                <a:spcPts val="600"/>
              </a:spcAft>
            </a:pPr>
            <a:endParaRPr lang="en-US" sz="2200" dirty="0">
              <a:latin typeface="Exo 2 Thin" panose="00000300000000000000" pitchFamily="50" charset="0"/>
            </a:endParaRP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Exo 2 Thin" panose="00000300000000000000" pitchFamily="50" charset="0"/>
              </a:rPr>
              <a:t>Economia de tempo e </a:t>
            </a:r>
            <a:r>
              <a:rPr lang="en-US" sz="2200" dirty="0" err="1">
                <a:latin typeface="Exo 2 Thin" panose="00000300000000000000" pitchFamily="50" charset="0"/>
              </a:rPr>
              <a:t>dinheiro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Facilidade</a:t>
            </a:r>
            <a:r>
              <a:rPr lang="en-US" sz="2200" dirty="0">
                <a:latin typeface="Exo 2 Thin" panose="00000300000000000000" pitchFamily="50" charset="0"/>
              </a:rPr>
              <a:t> de </a:t>
            </a:r>
            <a:r>
              <a:rPr lang="en-US" sz="2200" dirty="0" err="1">
                <a:latin typeface="Exo 2 Thin" panose="00000300000000000000" pitchFamily="50" charset="0"/>
              </a:rPr>
              <a:t>preparo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Agilidade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Limpeza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simplificada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Exo 2 Thin" panose="00000300000000000000" pitchFamily="50" charset="0"/>
              </a:rPr>
              <a:t>Economia de </a:t>
            </a:r>
            <a:r>
              <a:rPr lang="en-US" sz="2200" dirty="0" err="1">
                <a:latin typeface="Exo 2 Thin" panose="00000300000000000000" pitchFamily="50" charset="0"/>
              </a:rPr>
              <a:t>recursos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Flexibilidade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Fácil</a:t>
            </a:r>
            <a:r>
              <a:rPr lang="en-US" sz="2200" dirty="0">
                <a:latin typeface="Exo 2 Thin" panose="00000300000000000000" pitchFamily="50" charset="0"/>
              </a:rPr>
              <a:t> </a:t>
            </a:r>
            <a:r>
              <a:rPr lang="en-US" sz="2200" dirty="0" err="1">
                <a:latin typeface="Exo 2 Thin" panose="00000300000000000000" pitchFamily="50" charset="0"/>
              </a:rPr>
              <a:t>controle</a:t>
            </a:r>
            <a:r>
              <a:rPr lang="en-US" sz="2200" dirty="0">
                <a:latin typeface="Exo 2 Thin" panose="00000300000000000000" pitchFamily="50" charset="0"/>
              </a:rPr>
              <a:t> e </a:t>
            </a:r>
            <a:r>
              <a:rPr lang="en-US" sz="2200" dirty="0" err="1">
                <a:latin typeface="Exo 2 Thin" panose="00000300000000000000" pitchFamily="50" charset="0"/>
              </a:rPr>
              <a:t>manejo</a:t>
            </a:r>
            <a:r>
              <a:rPr lang="en-US" sz="2200" dirty="0">
                <a:latin typeface="Exo 2 Thin" panose="00000300000000000000" pitchFamily="50" charset="0"/>
              </a:rPr>
              <a:t>;</a:t>
            </a:r>
          </a:p>
          <a:p>
            <a:pPr marL="342900"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Exo 2 Thin" panose="00000300000000000000" pitchFamily="50" charset="0"/>
              </a:rPr>
              <a:t>Versatilidade</a:t>
            </a:r>
            <a:r>
              <a:rPr lang="en-US" sz="2200" dirty="0">
                <a:latin typeface="Exo 2 Thin" panose="00000300000000000000" pitchFamily="50" charset="0"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76284E9-6F18-440A-8C40-21738D659A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0959"/>
          <a:stretch/>
        </p:blipFill>
        <p:spPr>
          <a:xfrm>
            <a:off x="5878850" y="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5507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3275D508-527E-48E4-8FAF-A7CE4EFE4C63}"/>
              </a:ext>
            </a:extLst>
          </p:cNvPr>
          <p:cNvSpPr/>
          <p:nvPr/>
        </p:nvSpPr>
        <p:spPr>
          <a:xfrm>
            <a:off x="-198783" y="-95872"/>
            <a:ext cx="13941287" cy="75435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BE9E800-B5CF-4C91-8D55-1DB3C60285D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783" y="-95872"/>
            <a:ext cx="13696289" cy="71156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A29541D-2BD2-4E2E-A9AE-C42295E7C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882" y="2766218"/>
            <a:ext cx="6384235" cy="1325563"/>
          </a:xfrm>
        </p:spPr>
        <p:txBody>
          <a:bodyPr>
            <a:norm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Exo 2 Black" panose="00000A00000000000000" pitchFamily="50" charset="0"/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283583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4AF7794-A4F2-48BA-AD6B-C6013A7D2A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8" b="20942"/>
          <a:stretch/>
        </p:blipFill>
        <p:spPr>
          <a:xfrm>
            <a:off x="14088" y="14069"/>
            <a:ext cx="12191980" cy="6857999"/>
          </a:xfrm>
          <a:prstGeom prst="rect">
            <a:avLst/>
          </a:prstGeom>
        </p:spPr>
      </p:pic>
      <p:sp>
        <p:nvSpPr>
          <p:cNvPr id="10" name="Título 7">
            <a:extLst>
              <a:ext uri="{FF2B5EF4-FFF2-40B4-BE49-F238E27FC236}">
                <a16:creationId xmlns:a16="http://schemas.microsoft.com/office/drawing/2014/main" id="{3FA3D6FB-5385-471E-AF81-CFF04F1B1056}"/>
              </a:ext>
            </a:extLst>
          </p:cNvPr>
          <p:cNvSpPr txBox="1">
            <a:spLocks/>
          </p:cNvSpPr>
          <p:nvPr/>
        </p:nvSpPr>
        <p:spPr>
          <a:xfrm>
            <a:off x="2736269" y="376950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APRESENTAÇÃO</a:t>
            </a:r>
          </a:p>
          <a:p>
            <a:pPr algn="r"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Exo 2 Black" panose="00000A00000000000000" pitchFamily="50" charset="0"/>
              </a:rPr>
              <a:t>DO GRUPO</a:t>
            </a:r>
          </a:p>
        </p:txBody>
      </p:sp>
    </p:spTree>
    <p:extLst>
      <p:ext uri="{BB962C8B-B14F-4D97-AF65-F5344CB8AC3E}">
        <p14:creationId xmlns:p14="http://schemas.microsoft.com/office/powerpoint/2010/main" val="214354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9C7A6D72-BF95-4F84-A687-9BCFFACFC46A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15D574B5-3BA0-47E1-9908-EB8FE90DC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10" b="18992"/>
          <a:stretch/>
        </p:blipFill>
        <p:spPr>
          <a:xfrm>
            <a:off x="640193" y="1657254"/>
            <a:ext cx="3442200" cy="3537345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agem 24">
            <a:extLst>
              <a:ext uri="{FF2B5EF4-FFF2-40B4-BE49-F238E27FC236}">
                <a16:creationId xmlns:a16="http://schemas.microsoft.com/office/drawing/2014/main" id="{9AA61889-86FF-455F-99FC-C2897F30A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818" y="1670440"/>
            <a:ext cx="3537345" cy="3537345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agem 22">
            <a:extLst>
              <a:ext uri="{FF2B5EF4-FFF2-40B4-BE49-F238E27FC236}">
                <a16:creationId xmlns:a16="http://schemas.microsoft.com/office/drawing/2014/main" id="{41A30FD6-D041-4FBB-847B-2B52567E9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903" y="1670440"/>
            <a:ext cx="3517120" cy="351712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F0C6E68D-18BD-4D4D-B482-DA8444CDDCF2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EDUARDO KAUAN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1932D9AA-1E06-45E8-A67F-F80414D3DA93}"/>
              </a:ext>
            </a:extLst>
          </p:cNvPr>
          <p:cNvSpPr txBox="1"/>
          <p:nvPr/>
        </p:nvSpPr>
        <p:spPr>
          <a:xfrm>
            <a:off x="8762623" y="5376812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MICHELE AZEVEDO 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00BDFF2B-D667-4014-B729-887CF356DAED}"/>
              </a:ext>
            </a:extLst>
          </p:cNvPr>
          <p:cNvSpPr txBox="1"/>
          <p:nvPr/>
        </p:nvSpPr>
        <p:spPr>
          <a:xfrm>
            <a:off x="5033039" y="5366698"/>
            <a:ext cx="2094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LARISSA HESSEL</a:t>
            </a:r>
          </a:p>
        </p:txBody>
      </p:sp>
    </p:spTree>
    <p:extLst>
      <p:ext uri="{BB962C8B-B14F-4D97-AF65-F5344CB8AC3E}">
        <p14:creationId xmlns:p14="http://schemas.microsoft.com/office/powerpoint/2010/main" val="269513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id="{8D7C653B-CB88-4566-BBD0-E90F032CF40C}"/>
              </a:ext>
            </a:extLst>
          </p:cNvPr>
          <p:cNvSpPr/>
          <p:nvPr/>
        </p:nvSpPr>
        <p:spPr>
          <a:xfrm>
            <a:off x="-159026" y="-92765"/>
            <a:ext cx="12457043" cy="695076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C4F9CC9-FF49-4779-A731-98F6FC0905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752" b="32200"/>
          <a:stretch/>
        </p:blipFill>
        <p:spPr>
          <a:xfrm>
            <a:off x="8143820" y="1657254"/>
            <a:ext cx="3886636" cy="352723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497DBF7-7F72-4628-A02F-19FD88A43E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676" y="1657254"/>
            <a:ext cx="3537345" cy="353734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E638A240-837D-4471-BB2F-96F47CBFC0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81" y="1657254"/>
            <a:ext cx="3517120" cy="351712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1198450-73A8-4D6F-B9B3-CDEA5808BCFE}"/>
              </a:ext>
            </a:extLst>
          </p:cNvPr>
          <p:cNvSpPr txBox="1"/>
          <p:nvPr/>
        </p:nvSpPr>
        <p:spPr>
          <a:xfrm>
            <a:off x="1202426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PAULO COSTA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5E353BD-5353-40C4-9D6C-5AEDBE038951}"/>
              </a:ext>
            </a:extLst>
          </p:cNvPr>
          <p:cNvSpPr txBox="1"/>
          <p:nvPr/>
        </p:nvSpPr>
        <p:spPr>
          <a:xfrm>
            <a:off x="4920481" y="5363626"/>
            <a:ext cx="231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REGINO TRINDADE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5AFE2DC-B569-4256-B2AF-AFFF762D665A}"/>
              </a:ext>
            </a:extLst>
          </p:cNvPr>
          <p:cNvSpPr txBox="1"/>
          <p:nvPr/>
        </p:nvSpPr>
        <p:spPr>
          <a:xfrm>
            <a:off x="8837354" y="5363626"/>
            <a:ext cx="249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Exo 2 Black" panose="00000A00000000000000" pitchFamily="50" charset="0"/>
              </a:rPr>
              <a:t>WILLIAM MARQUES</a:t>
            </a:r>
          </a:p>
        </p:txBody>
      </p:sp>
    </p:spTree>
    <p:extLst>
      <p:ext uri="{BB962C8B-B14F-4D97-AF65-F5344CB8AC3E}">
        <p14:creationId xmlns:p14="http://schemas.microsoft.com/office/powerpoint/2010/main" val="343505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1CB103B-D513-465D-9455-68E6CF6A2C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3" b="71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0C8F438-5101-479B-A9B4-853D874E8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850" y="3807540"/>
            <a:ext cx="9144000" cy="2900518"/>
          </a:xfrm>
        </p:spPr>
        <p:txBody>
          <a:bodyPr>
            <a:normAutofit/>
          </a:bodyPr>
          <a:lstStyle/>
          <a:p>
            <a:pPr algn="l"/>
            <a:r>
              <a:rPr lang="pt-BR" dirty="0">
                <a:solidFill>
                  <a:srgbClr val="FFFFFF"/>
                </a:solidFill>
                <a:latin typeface="Exo 2 Black" panose="00000A00000000000000" pitchFamily="50" charset="0"/>
                <a:cs typeface="Prototype" panose="02000400000000000000" pitchFamily="2" charset="0"/>
              </a:rPr>
              <a:t>CONTEXTO DE</a:t>
            </a:r>
            <a:br>
              <a:rPr lang="pt-BR" dirty="0">
                <a:solidFill>
                  <a:srgbClr val="FFFFFF"/>
                </a:solidFill>
                <a:latin typeface="Exo 2 Black" panose="00000A00000000000000" pitchFamily="50" charset="0"/>
                <a:cs typeface="Prototype" panose="02000400000000000000" pitchFamily="2" charset="0"/>
              </a:rPr>
            </a:br>
            <a:r>
              <a:rPr lang="pt-BR" dirty="0">
                <a:solidFill>
                  <a:srgbClr val="FFFFFF"/>
                </a:solidFill>
                <a:latin typeface="Exo 2 Black" panose="00000A00000000000000" pitchFamily="50" charset="0"/>
                <a:cs typeface="Prototype" panose="02000400000000000000" pitchFamily="2" charset="0"/>
              </a:rPr>
              <a:t>NEGÓCIO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2C3B22-A11E-4303-91B1-78A8558D4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t-BR">
              <a:solidFill>
                <a:srgbClr val="FFFFFF"/>
              </a:solidFill>
            </a:endParaRPr>
          </a:p>
          <a:p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255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6C5E734C-678E-4442-BFC7-E4EE3D0E6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25896"/>
            <a:ext cx="12192000" cy="7109791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36071579-7C64-4BA5-A684-7D6532700C95}"/>
              </a:ext>
            </a:extLst>
          </p:cNvPr>
          <p:cNvSpPr/>
          <p:nvPr/>
        </p:nvSpPr>
        <p:spPr>
          <a:xfrm>
            <a:off x="1888435" y="2909679"/>
            <a:ext cx="841513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Torna mais preciso e prático preparar alimentos;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Evita desperdícios em todas as etapas do processo;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Fornece mais segurança ao usuário;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Evitar riscos de incêndio doméstico;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800" dirty="0">
                <a:latin typeface="Exo 2 Thin" panose="00000300000000000000" pitchFamily="50" charset="0"/>
              </a:rPr>
              <a:t>Integra sustentabilidade com economia;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18BAC33-BA6D-44DB-82B6-071198FFCB48}"/>
              </a:ext>
            </a:extLst>
          </p:cNvPr>
          <p:cNvSpPr txBox="1"/>
          <p:nvPr/>
        </p:nvSpPr>
        <p:spPr>
          <a:xfrm>
            <a:off x="1888435" y="1630026"/>
            <a:ext cx="8415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latin typeface="Exo 2 Black" panose="00000A00000000000000" pitchFamily="50" charset="0"/>
              </a:rPr>
              <a:t>Um novo conceito de cozinhar</a:t>
            </a:r>
            <a:endParaRPr lang="pt-BR" sz="4400" dirty="0">
              <a:latin typeface="Exo 2 Black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197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8A7BCF-FABF-4404-844C-FD98ADFCA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29" y="2715866"/>
            <a:ext cx="5484745" cy="1426266"/>
          </a:xfrm>
        </p:spPr>
        <p:txBody>
          <a:bodyPr>
            <a:noAutofit/>
          </a:bodyPr>
          <a:lstStyle/>
          <a:p>
            <a:r>
              <a:rPr lang="pt-BR" sz="5400" b="1" dirty="0">
                <a:latin typeface="Exo 2 Thin" panose="00000300000000000000" pitchFamily="50" charset="0"/>
              </a:rPr>
              <a:t>O que é a </a:t>
            </a:r>
            <a:br>
              <a:rPr lang="pt-BR" sz="5400" b="1" dirty="0">
                <a:latin typeface="Exo 2 Black" panose="00000A00000000000000" pitchFamily="50" charset="0"/>
              </a:rPr>
            </a:br>
            <a:r>
              <a:rPr lang="pt-BR" sz="5400" b="1" dirty="0" err="1">
                <a:latin typeface="Exo 2 Black" panose="00000A00000000000000" pitchFamily="50" charset="0"/>
              </a:rPr>
              <a:t>PaIOTnela</a:t>
            </a:r>
            <a:r>
              <a:rPr lang="pt-BR" sz="5400" b="1" dirty="0">
                <a:latin typeface="Exo 2 Black" panose="00000A00000000000000" pitchFamily="50" charset="0"/>
              </a:rPr>
              <a:t>?</a:t>
            </a:r>
            <a:br>
              <a:rPr lang="pt-BR" sz="5400" dirty="0"/>
            </a:br>
            <a:endParaRPr lang="pt-BR" sz="5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1818EE7-308F-453F-BB51-3EE991716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922" y="1080387"/>
            <a:ext cx="6147354" cy="469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6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A2C00A5-854B-4478-B366-CBEFD14AF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313" y="128030"/>
            <a:ext cx="7683862" cy="6601939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5D297DFF-8407-4491-8203-6B4B8B7B839B}"/>
              </a:ext>
            </a:extLst>
          </p:cNvPr>
          <p:cNvSpPr/>
          <p:nvPr/>
        </p:nvSpPr>
        <p:spPr>
          <a:xfrm>
            <a:off x="1908313" y="5618922"/>
            <a:ext cx="795130" cy="103861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994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0F8AAFB-DE41-4C5F-A86A-1CAD53BC6B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28" r="2089" b="513"/>
          <a:stretch/>
        </p:blipFill>
        <p:spPr>
          <a:xfrm>
            <a:off x="7407055" y="501315"/>
            <a:ext cx="4300849" cy="5940473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5AB9FB3-11FE-475B-A2D9-871565B8DAEB}"/>
              </a:ext>
            </a:extLst>
          </p:cNvPr>
          <p:cNvSpPr/>
          <p:nvPr/>
        </p:nvSpPr>
        <p:spPr>
          <a:xfrm>
            <a:off x="202145" y="129229"/>
            <a:ext cx="5008728" cy="639131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6" name="Espaço Reservado para Conteúdo 2">
            <a:extLst>
              <a:ext uri="{FF2B5EF4-FFF2-40B4-BE49-F238E27FC236}">
                <a16:creationId xmlns:a16="http://schemas.microsoft.com/office/drawing/2014/main" id="{EF04BA5E-58FD-413A-B7D2-A383AA0FCA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6810817"/>
              </p:ext>
            </p:extLst>
          </p:nvPr>
        </p:nvGraphicFramePr>
        <p:xfrm>
          <a:off x="467525" y="580074"/>
          <a:ext cx="6513604" cy="586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31001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366</Words>
  <Application>Microsoft Office PowerPoint</Application>
  <PresentationFormat>Widescreen</PresentationFormat>
  <Paragraphs>64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Exo 2 Black</vt:lpstr>
      <vt:lpstr>Exo 2 Light</vt:lpstr>
      <vt:lpstr>Exo 2 Thin</vt:lpstr>
      <vt:lpstr>Tema do Office</vt:lpstr>
      <vt:lpstr>PAIOTNELA</vt:lpstr>
      <vt:lpstr>Apresentação do PowerPoint</vt:lpstr>
      <vt:lpstr>Apresentação do PowerPoint</vt:lpstr>
      <vt:lpstr>Apresentação do PowerPoint</vt:lpstr>
      <vt:lpstr>CONTEXTO DE NEGÓCIO</vt:lpstr>
      <vt:lpstr>Apresentação do PowerPoint</vt:lpstr>
      <vt:lpstr>O que é a  PaIOTnela? </vt:lpstr>
      <vt:lpstr>Apresentação do PowerPoint</vt:lpstr>
      <vt:lpstr>Apresentação do PowerPoint</vt:lpstr>
      <vt:lpstr>Apresentação do PowerPoint</vt:lpstr>
      <vt:lpstr>Apresentação do PowerPoint</vt:lpstr>
      <vt:lpstr>JUSTIFICATIVA DO PROJETO</vt:lpstr>
      <vt:lpstr>Público-alvo</vt:lpstr>
      <vt:lpstr>Maior preocupação com a  alimentação </vt:lpstr>
      <vt:lpstr>Apresentação do PowerPoint</vt:lpstr>
      <vt:lpstr>Apresentação do PowerPoint</vt:lpstr>
      <vt:lpstr>Impacto em  nossa vida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PAIOTNELA</dc:title>
  <dc:creator>Larissa Hessel</dc:creator>
  <cp:lastModifiedBy>Larissa Hessel</cp:lastModifiedBy>
  <cp:revision>7</cp:revision>
  <dcterms:created xsi:type="dcterms:W3CDTF">2019-03-18T00:49:16Z</dcterms:created>
  <dcterms:modified xsi:type="dcterms:W3CDTF">2019-03-18T01:28:14Z</dcterms:modified>
</cp:coreProperties>
</file>